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tiff" ContentType="image/tif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99" r:id="rId1"/>
  </p:sldMasterIdLst>
  <p:notesMasterIdLst>
    <p:notesMasterId r:id="rId14"/>
  </p:notesMasterIdLst>
  <p:handoutMasterIdLst>
    <p:handoutMasterId r:id="rId15"/>
  </p:handoutMasterIdLst>
  <p:sldIdLst>
    <p:sldId id="327" r:id="rId2"/>
    <p:sldId id="309" r:id="rId3"/>
    <p:sldId id="310" r:id="rId4"/>
    <p:sldId id="311" r:id="rId5"/>
    <p:sldId id="314" r:id="rId6"/>
    <p:sldId id="313" r:id="rId7"/>
    <p:sldId id="328" r:id="rId8"/>
    <p:sldId id="329" r:id="rId9"/>
    <p:sldId id="330" r:id="rId10"/>
    <p:sldId id="312" r:id="rId11"/>
    <p:sldId id="315" r:id="rId12"/>
    <p:sldId id="272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815" autoAdjust="0"/>
    <p:restoredTop sz="95807"/>
  </p:normalViewPr>
  <p:slideViewPr>
    <p:cSldViewPr snapToGrid="0">
      <p:cViewPr varScale="1">
        <p:scale>
          <a:sx n="65" d="100"/>
          <a:sy n="65" d="100"/>
        </p:scale>
        <p:origin x="66" y="10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2" d="100"/>
          <a:sy n="72" d="100"/>
        </p:scale>
        <p:origin x="2568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A1D7818-937F-3A45-B627-A6F81376B583}" type="doc">
      <dgm:prSet loTypeId="urn:microsoft.com/office/officeart/2005/8/layout/orgChart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FBB1B15-55D6-3344-AADA-F80C3A418AD8}">
      <dgm:prSet phldrT="[Text]"/>
      <dgm:spPr/>
      <dgm:t>
        <a:bodyPr/>
        <a:lstStyle/>
        <a:p>
          <a:r>
            <a:rPr lang="en-US" dirty="0" smtClean="0"/>
            <a:t>Director/Dean</a:t>
          </a:r>
        </a:p>
      </dgm:t>
    </dgm:pt>
    <dgm:pt modelId="{B1760C41-EA01-6E4B-83DA-F5776BB6B6D5}" type="parTrans" cxnId="{93814F6C-3D26-1F41-8BA0-1141418C99BD}">
      <dgm:prSet/>
      <dgm:spPr/>
      <dgm:t>
        <a:bodyPr/>
        <a:lstStyle/>
        <a:p>
          <a:endParaRPr lang="en-US"/>
        </a:p>
      </dgm:t>
    </dgm:pt>
    <dgm:pt modelId="{921BEC56-F3B2-B94B-AC67-7413F8F2FBD1}" type="sibTrans" cxnId="{93814F6C-3D26-1F41-8BA0-1141418C99BD}">
      <dgm:prSet/>
      <dgm:spPr/>
      <dgm:t>
        <a:bodyPr/>
        <a:lstStyle/>
        <a:p>
          <a:endParaRPr lang="en-US"/>
        </a:p>
      </dgm:t>
    </dgm:pt>
    <dgm:pt modelId="{5555412A-74C9-E84D-8455-536C58F9419D}">
      <dgm:prSet phldrT="[Text]"/>
      <dgm:spPr/>
      <dgm:t>
        <a:bodyPr/>
        <a:lstStyle/>
        <a:p>
          <a:r>
            <a:rPr lang="en-US" dirty="0" smtClean="0"/>
            <a:t>Library Services</a:t>
          </a:r>
          <a:endParaRPr lang="en-US" dirty="0"/>
        </a:p>
      </dgm:t>
    </dgm:pt>
    <dgm:pt modelId="{40CFA1AE-AA72-8046-88A9-51A9BDB0CDE7}" type="parTrans" cxnId="{E2B32444-745D-9240-8179-71BA8474312C}">
      <dgm:prSet/>
      <dgm:spPr/>
      <dgm:t>
        <a:bodyPr/>
        <a:lstStyle/>
        <a:p>
          <a:endParaRPr lang="en-US"/>
        </a:p>
      </dgm:t>
    </dgm:pt>
    <dgm:pt modelId="{94C9855F-6BA4-FD47-A63A-E36285CB9D36}" type="sibTrans" cxnId="{E2B32444-745D-9240-8179-71BA8474312C}">
      <dgm:prSet/>
      <dgm:spPr/>
      <dgm:t>
        <a:bodyPr/>
        <a:lstStyle/>
        <a:p>
          <a:endParaRPr lang="en-US"/>
        </a:p>
      </dgm:t>
    </dgm:pt>
    <dgm:pt modelId="{83D42FA6-689A-DF4B-BB18-3D7B237FC51C}">
      <dgm:prSet phldrT="[Text]"/>
      <dgm:spPr/>
      <dgm:t>
        <a:bodyPr/>
        <a:lstStyle/>
        <a:p>
          <a:r>
            <a:rPr lang="en-US" dirty="0" smtClean="0"/>
            <a:t>Faculty Services</a:t>
          </a:r>
          <a:endParaRPr lang="en-US" dirty="0"/>
        </a:p>
      </dgm:t>
    </dgm:pt>
    <dgm:pt modelId="{B790EF99-5B61-E640-8BF2-A12A7F7934B5}" type="parTrans" cxnId="{CBFC2293-CC97-3C44-B416-BB9EF2E37DD2}">
      <dgm:prSet/>
      <dgm:spPr/>
      <dgm:t>
        <a:bodyPr/>
        <a:lstStyle/>
        <a:p>
          <a:endParaRPr lang="en-US"/>
        </a:p>
      </dgm:t>
    </dgm:pt>
    <dgm:pt modelId="{F6EC9EDA-2553-E745-808F-131DCD6C5B69}" type="sibTrans" cxnId="{CBFC2293-CC97-3C44-B416-BB9EF2E37DD2}">
      <dgm:prSet/>
      <dgm:spPr/>
      <dgm:t>
        <a:bodyPr/>
        <a:lstStyle/>
        <a:p>
          <a:endParaRPr lang="en-US"/>
        </a:p>
      </dgm:t>
    </dgm:pt>
    <dgm:pt modelId="{1C3257C8-2579-FA49-B897-4736BFEA289C}">
      <dgm:prSet phldrT="[Text]"/>
      <dgm:spPr/>
      <dgm:t>
        <a:bodyPr/>
        <a:lstStyle/>
        <a:p>
          <a:r>
            <a:rPr lang="en-US" dirty="0" smtClean="0"/>
            <a:t>Academic Logistics</a:t>
          </a:r>
        </a:p>
      </dgm:t>
    </dgm:pt>
    <dgm:pt modelId="{43BBFB43-E54D-D74C-9BCE-E1621B71BD96}" type="parTrans" cxnId="{0E885012-BB5A-6C40-A25D-C8F15AA6A9C0}">
      <dgm:prSet/>
      <dgm:spPr/>
      <dgm:t>
        <a:bodyPr/>
        <a:lstStyle/>
        <a:p>
          <a:endParaRPr lang="en-US"/>
        </a:p>
      </dgm:t>
    </dgm:pt>
    <dgm:pt modelId="{D44F8850-A48C-944E-8C77-06E49D521097}" type="sibTrans" cxnId="{0E885012-BB5A-6C40-A25D-C8F15AA6A9C0}">
      <dgm:prSet/>
      <dgm:spPr/>
      <dgm:t>
        <a:bodyPr/>
        <a:lstStyle/>
        <a:p>
          <a:endParaRPr lang="en-US"/>
        </a:p>
      </dgm:t>
    </dgm:pt>
    <dgm:pt modelId="{089146E1-BD61-DB47-9C7A-25CF8F5C2D03}">
      <dgm:prSet/>
      <dgm:spPr/>
      <dgm:t>
        <a:bodyPr/>
        <a:lstStyle/>
        <a:p>
          <a:r>
            <a:rPr lang="en-US" dirty="0" smtClean="0"/>
            <a:t>Learning Success</a:t>
          </a:r>
        </a:p>
      </dgm:t>
    </dgm:pt>
    <dgm:pt modelId="{9261E580-FDB7-A748-BAAB-D7879377EA08}" type="parTrans" cxnId="{8EC4A58F-31C6-1B4D-AFC8-ED31FBF67D24}">
      <dgm:prSet/>
      <dgm:spPr/>
      <dgm:t>
        <a:bodyPr/>
        <a:lstStyle/>
        <a:p>
          <a:endParaRPr lang="en-US"/>
        </a:p>
      </dgm:t>
    </dgm:pt>
    <dgm:pt modelId="{F5342270-235A-E24D-BDAF-8160C02790FF}" type="sibTrans" cxnId="{8EC4A58F-31C6-1B4D-AFC8-ED31FBF67D24}">
      <dgm:prSet/>
      <dgm:spPr/>
      <dgm:t>
        <a:bodyPr/>
        <a:lstStyle/>
        <a:p>
          <a:endParaRPr lang="en-US"/>
        </a:p>
      </dgm:t>
    </dgm:pt>
    <dgm:pt modelId="{C7D946B9-4765-9E48-933C-02D863CCEB8C}">
      <dgm:prSet/>
      <dgm:spPr/>
      <dgm:t>
        <a:bodyPr/>
        <a:lstStyle/>
        <a:p>
          <a:r>
            <a:rPr lang="en-US" dirty="0" smtClean="0"/>
            <a:t>Centers</a:t>
          </a:r>
          <a:endParaRPr lang="en-US" dirty="0"/>
        </a:p>
      </dgm:t>
    </dgm:pt>
    <dgm:pt modelId="{6722B01C-9652-7346-BC71-432205828D6F}" type="parTrans" cxnId="{0B78CDCA-1589-F84A-B3E5-83BE8E980B7C}">
      <dgm:prSet/>
      <dgm:spPr/>
      <dgm:t>
        <a:bodyPr/>
        <a:lstStyle/>
        <a:p>
          <a:endParaRPr lang="en-US"/>
        </a:p>
      </dgm:t>
    </dgm:pt>
    <dgm:pt modelId="{E7E4A225-75C1-664E-86DB-2FF0902DD197}" type="sibTrans" cxnId="{0B78CDCA-1589-F84A-B3E5-83BE8E980B7C}">
      <dgm:prSet/>
      <dgm:spPr/>
      <dgm:t>
        <a:bodyPr/>
        <a:lstStyle/>
        <a:p>
          <a:endParaRPr lang="en-US"/>
        </a:p>
      </dgm:t>
    </dgm:pt>
    <dgm:pt modelId="{09B42D2A-D3B6-EE4A-9751-86057D531EE7}">
      <dgm:prSet phldrT="[Text]"/>
      <dgm:spPr/>
      <dgm:t>
        <a:bodyPr/>
        <a:lstStyle/>
        <a:p>
          <a:r>
            <a:rPr lang="en-US" dirty="0" smtClean="0"/>
            <a:t>Provost</a:t>
          </a:r>
        </a:p>
      </dgm:t>
    </dgm:pt>
    <dgm:pt modelId="{7FF1CF25-B0BD-224E-A6BA-95E038893CE7}" type="parTrans" cxnId="{99BF74A8-9B3A-1F46-9215-9C79D4C7B5CE}">
      <dgm:prSet/>
      <dgm:spPr/>
      <dgm:t>
        <a:bodyPr/>
        <a:lstStyle/>
        <a:p>
          <a:endParaRPr lang="en-US"/>
        </a:p>
      </dgm:t>
    </dgm:pt>
    <dgm:pt modelId="{3455D085-4DC1-B348-8414-45F6F2E3C0FF}" type="sibTrans" cxnId="{99BF74A8-9B3A-1F46-9215-9C79D4C7B5CE}">
      <dgm:prSet/>
      <dgm:spPr/>
      <dgm:t>
        <a:bodyPr/>
        <a:lstStyle/>
        <a:p>
          <a:endParaRPr lang="en-US"/>
        </a:p>
      </dgm:t>
    </dgm:pt>
    <dgm:pt modelId="{D77A4D78-BF81-4347-8FDD-6F6365EDE850}" type="pres">
      <dgm:prSet presAssocID="{3A1D7818-937F-3A45-B627-A6F81376B58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12BE927A-6910-D94E-A520-A47F3B80B9BC}" type="pres">
      <dgm:prSet presAssocID="{3FBB1B15-55D6-3344-AADA-F80C3A418AD8}" presName="hierRoot1" presStyleCnt="0">
        <dgm:presLayoutVars>
          <dgm:hierBranch val="init"/>
        </dgm:presLayoutVars>
      </dgm:prSet>
      <dgm:spPr/>
    </dgm:pt>
    <dgm:pt modelId="{48C94084-9553-5747-AF21-AF105786BA54}" type="pres">
      <dgm:prSet presAssocID="{3FBB1B15-55D6-3344-AADA-F80C3A418AD8}" presName="rootComposite1" presStyleCnt="0"/>
      <dgm:spPr/>
    </dgm:pt>
    <dgm:pt modelId="{72EEB723-5D77-6541-81F4-2523562B916A}" type="pres">
      <dgm:prSet presAssocID="{3FBB1B15-55D6-3344-AADA-F80C3A418AD8}" presName="rootText1" presStyleLbl="node0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284CDBF-A768-CC4C-979B-98BA780661DA}" type="pres">
      <dgm:prSet presAssocID="{3FBB1B15-55D6-3344-AADA-F80C3A418AD8}" presName="rootConnector1" presStyleLbl="node1" presStyleIdx="0" presStyleCnt="0"/>
      <dgm:spPr/>
      <dgm:t>
        <a:bodyPr/>
        <a:lstStyle/>
        <a:p>
          <a:endParaRPr lang="en-US"/>
        </a:p>
      </dgm:t>
    </dgm:pt>
    <dgm:pt modelId="{E09BFA58-2FD8-2644-968F-D25CDEF44B44}" type="pres">
      <dgm:prSet presAssocID="{3FBB1B15-55D6-3344-AADA-F80C3A418AD8}" presName="hierChild2" presStyleCnt="0"/>
      <dgm:spPr/>
    </dgm:pt>
    <dgm:pt modelId="{58CB465C-BBC4-214F-8B15-935CD9ADE06D}" type="pres">
      <dgm:prSet presAssocID="{40CFA1AE-AA72-8046-88A9-51A9BDB0CDE7}" presName="Name37" presStyleLbl="parChTrans1D2" presStyleIdx="0" presStyleCnt="5"/>
      <dgm:spPr/>
      <dgm:t>
        <a:bodyPr/>
        <a:lstStyle/>
        <a:p>
          <a:endParaRPr lang="en-US"/>
        </a:p>
      </dgm:t>
    </dgm:pt>
    <dgm:pt modelId="{4D12321D-E92D-694B-850C-C855E882055C}" type="pres">
      <dgm:prSet presAssocID="{5555412A-74C9-E84D-8455-536C58F9419D}" presName="hierRoot2" presStyleCnt="0">
        <dgm:presLayoutVars>
          <dgm:hierBranch val="init"/>
        </dgm:presLayoutVars>
      </dgm:prSet>
      <dgm:spPr/>
    </dgm:pt>
    <dgm:pt modelId="{3E91EAA4-9642-4A4F-B471-B5869C3B4167}" type="pres">
      <dgm:prSet presAssocID="{5555412A-74C9-E84D-8455-536C58F9419D}" presName="rootComposite" presStyleCnt="0"/>
      <dgm:spPr/>
    </dgm:pt>
    <dgm:pt modelId="{B75901D9-C75F-E949-964F-E7DF432CD83F}" type="pres">
      <dgm:prSet presAssocID="{5555412A-74C9-E84D-8455-536C58F9419D}" presName="rootText" presStyleLbl="node2" presStyleIdx="0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FBE69D8-6D58-314C-9F8C-10369300C93B}" type="pres">
      <dgm:prSet presAssocID="{5555412A-74C9-E84D-8455-536C58F9419D}" presName="rootConnector" presStyleLbl="node2" presStyleIdx="0" presStyleCnt="5"/>
      <dgm:spPr/>
      <dgm:t>
        <a:bodyPr/>
        <a:lstStyle/>
        <a:p>
          <a:endParaRPr lang="en-US"/>
        </a:p>
      </dgm:t>
    </dgm:pt>
    <dgm:pt modelId="{6F9FA248-B845-724D-B43F-446E0E764C0E}" type="pres">
      <dgm:prSet presAssocID="{5555412A-74C9-E84D-8455-536C58F9419D}" presName="hierChild4" presStyleCnt="0"/>
      <dgm:spPr/>
    </dgm:pt>
    <dgm:pt modelId="{9A17AB7A-B275-8544-9E85-954BE36C4886}" type="pres">
      <dgm:prSet presAssocID="{5555412A-74C9-E84D-8455-536C58F9419D}" presName="hierChild5" presStyleCnt="0"/>
      <dgm:spPr/>
    </dgm:pt>
    <dgm:pt modelId="{654BD004-7148-1A44-97BB-3B8092019B0E}" type="pres">
      <dgm:prSet presAssocID="{B790EF99-5B61-E640-8BF2-A12A7F7934B5}" presName="Name37" presStyleLbl="parChTrans1D2" presStyleIdx="1" presStyleCnt="5"/>
      <dgm:spPr/>
      <dgm:t>
        <a:bodyPr/>
        <a:lstStyle/>
        <a:p>
          <a:endParaRPr lang="en-US"/>
        </a:p>
      </dgm:t>
    </dgm:pt>
    <dgm:pt modelId="{68C9032C-C1C7-074A-8699-4F0B837DFDCA}" type="pres">
      <dgm:prSet presAssocID="{83D42FA6-689A-DF4B-BB18-3D7B237FC51C}" presName="hierRoot2" presStyleCnt="0">
        <dgm:presLayoutVars>
          <dgm:hierBranch val="init"/>
        </dgm:presLayoutVars>
      </dgm:prSet>
      <dgm:spPr/>
    </dgm:pt>
    <dgm:pt modelId="{7D8B6079-6C95-0C4C-9860-0889A2519A7B}" type="pres">
      <dgm:prSet presAssocID="{83D42FA6-689A-DF4B-BB18-3D7B237FC51C}" presName="rootComposite" presStyleCnt="0"/>
      <dgm:spPr/>
    </dgm:pt>
    <dgm:pt modelId="{25F1971E-3B13-2D43-9D4D-259EFF2CCDDF}" type="pres">
      <dgm:prSet presAssocID="{83D42FA6-689A-DF4B-BB18-3D7B237FC51C}" presName="rootText" presStyleLbl="node2" presStyleIdx="1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E5FBDEC-CE8B-4B4C-BFBD-506852331C3E}" type="pres">
      <dgm:prSet presAssocID="{83D42FA6-689A-DF4B-BB18-3D7B237FC51C}" presName="rootConnector" presStyleLbl="node2" presStyleIdx="1" presStyleCnt="5"/>
      <dgm:spPr/>
      <dgm:t>
        <a:bodyPr/>
        <a:lstStyle/>
        <a:p>
          <a:endParaRPr lang="en-US"/>
        </a:p>
      </dgm:t>
    </dgm:pt>
    <dgm:pt modelId="{65A15DF4-BEAD-CE40-BC75-22B1634DA40A}" type="pres">
      <dgm:prSet presAssocID="{83D42FA6-689A-DF4B-BB18-3D7B237FC51C}" presName="hierChild4" presStyleCnt="0"/>
      <dgm:spPr/>
    </dgm:pt>
    <dgm:pt modelId="{6AC632E0-4739-3A47-88FB-00070B8B8ACF}" type="pres">
      <dgm:prSet presAssocID="{83D42FA6-689A-DF4B-BB18-3D7B237FC51C}" presName="hierChild5" presStyleCnt="0"/>
      <dgm:spPr/>
    </dgm:pt>
    <dgm:pt modelId="{F550BE0D-9092-6143-A317-8CB2A17DD1B4}" type="pres">
      <dgm:prSet presAssocID="{43BBFB43-E54D-D74C-9BCE-E1621B71BD96}" presName="Name37" presStyleLbl="parChTrans1D2" presStyleIdx="2" presStyleCnt="5"/>
      <dgm:spPr/>
      <dgm:t>
        <a:bodyPr/>
        <a:lstStyle/>
        <a:p>
          <a:endParaRPr lang="en-US"/>
        </a:p>
      </dgm:t>
    </dgm:pt>
    <dgm:pt modelId="{95DDE904-4C2C-2D47-8906-4C4426E6FEE5}" type="pres">
      <dgm:prSet presAssocID="{1C3257C8-2579-FA49-B897-4736BFEA289C}" presName="hierRoot2" presStyleCnt="0">
        <dgm:presLayoutVars>
          <dgm:hierBranch val="init"/>
        </dgm:presLayoutVars>
      </dgm:prSet>
      <dgm:spPr/>
    </dgm:pt>
    <dgm:pt modelId="{5351F7CE-6162-2C45-AECC-2F745D00EA62}" type="pres">
      <dgm:prSet presAssocID="{1C3257C8-2579-FA49-B897-4736BFEA289C}" presName="rootComposite" presStyleCnt="0"/>
      <dgm:spPr/>
    </dgm:pt>
    <dgm:pt modelId="{F109FAE8-E7DA-D746-8C00-6BF6B761ADFF}" type="pres">
      <dgm:prSet presAssocID="{1C3257C8-2579-FA49-B897-4736BFEA289C}" presName="rootText" presStyleLbl="node2" presStyleIdx="2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E6E8668-B25E-944B-BF25-8742332616B4}" type="pres">
      <dgm:prSet presAssocID="{1C3257C8-2579-FA49-B897-4736BFEA289C}" presName="rootConnector" presStyleLbl="node2" presStyleIdx="2" presStyleCnt="5"/>
      <dgm:spPr/>
      <dgm:t>
        <a:bodyPr/>
        <a:lstStyle/>
        <a:p>
          <a:endParaRPr lang="en-US"/>
        </a:p>
      </dgm:t>
    </dgm:pt>
    <dgm:pt modelId="{366ED07F-E620-C441-86D3-E347D3D9927A}" type="pres">
      <dgm:prSet presAssocID="{1C3257C8-2579-FA49-B897-4736BFEA289C}" presName="hierChild4" presStyleCnt="0"/>
      <dgm:spPr/>
    </dgm:pt>
    <dgm:pt modelId="{7CAD1B45-12FC-CE4F-B33A-BE083FBF4347}" type="pres">
      <dgm:prSet presAssocID="{1C3257C8-2579-FA49-B897-4736BFEA289C}" presName="hierChild5" presStyleCnt="0"/>
      <dgm:spPr/>
    </dgm:pt>
    <dgm:pt modelId="{04A78A42-DA32-B24B-9EAB-A87559BADF58}" type="pres">
      <dgm:prSet presAssocID="{9261E580-FDB7-A748-BAAB-D7879377EA08}" presName="Name37" presStyleLbl="parChTrans1D2" presStyleIdx="3" presStyleCnt="5"/>
      <dgm:spPr/>
      <dgm:t>
        <a:bodyPr/>
        <a:lstStyle/>
        <a:p>
          <a:endParaRPr lang="en-US"/>
        </a:p>
      </dgm:t>
    </dgm:pt>
    <dgm:pt modelId="{22F9B870-1832-054C-AAB4-549CFA650F9D}" type="pres">
      <dgm:prSet presAssocID="{089146E1-BD61-DB47-9C7A-25CF8F5C2D03}" presName="hierRoot2" presStyleCnt="0">
        <dgm:presLayoutVars>
          <dgm:hierBranch val="init"/>
        </dgm:presLayoutVars>
      </dgm:prSet>
      <dgm:spPr/>
    </dgm:pt>
    <dgm:pt modelId="{78F4716D-435D-DA42-83E3-A31AC4FA7DC9}" type="pres">
      <dgm:prSet presAssocID="{089146E1-BD61-DB47-9C7A-25CF8F5C2D03}" presName="rootComposite" presStyleCnt="0"/>
      <dgm:spPr/>
    </dgm:pt>
    <dgm:pt modelId="{1A38DBA4-A6B2-8346-879A-E51D790801A9}" type="pres">
      <dgm:prSet presAssocID="{089146E1-BD61-DB47-9C7A-25CF8F5C2D03}" presName="rootText" presStyleLbl="node2" presStyleIdx="3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C71A80B-B916-ED42-B696-4A5E43B48617}" type="pres">
      <dgm:prSet presAssocID="{089146E1-BD61-DB47-9C7A-25CF8F5C2D03}" presName="rootConnector" presStyleLbl="node2" presStyleIdx="3" presStyleCnt="5"/>
      <dgm:spPr/>
      <dgm:t>
        <a:bodyPr/>
        <a:lstStyle/>
        <a:p>
          <a:endParaRPr lang="en-US"/>
        </a:p>
      </dgm:t>
    </dgm:pt>
    <dgm:pt modelId="{A62B4C4B-2383-5C43-BAD2-9173EDBDABEA}" type="pres">
      <dgm:prSet presAssocID="{089146E1-BD61-DB47-9C7A-25CF8F5C2D03}" presName="hierChild4" presStyleCnt="0"/>
      <dgm:spPr/>
    </dgm:pt>
    <dgm:pt modelId="{266E47C6-EDFF-AF41-A7C3-FC47EFB65816}" type="pres">
      <dgm:prSet presAssocID="{089146E1-BD61-DB47-9C7A-25CF8F5C2D03}" presName="hierChild5" presStyleCnt="0"/>
      <dgm:spPr/>
    </dgm:pt>
    <dgm:pt modelId="{A1040709-EEE2-1B4C-B6A0-CE7943A6A202}" type="pres">
      <dgm:prSet presAssocID="{6722B01C-9652-7346-BC71-432205828D6F}" presName="Name37" presStyleLbl="parChTrans1D2" presStyleIdx="4" presStyleCnt="5"/>
      <dgm:spPr/>
      <dgm:t>
        <a:bodyPr/>
        <a:lstStyle/>
        <a:p>
          <a:endParaRPr lang="en-US"/>
        </a:p>
      </dgm:t>
    </dgm:pt>
    <dgm:pt modelId="{01F59E46-2C4E-DF4C-A9EA-5161661C8237}" type="pres">
      <dgm:prSet presAssocID="{C7D946B9-4765-9E48-933C-02D863CCEB8C}" presName="hierRoot2" presStyleCnt="0">
        <dgm:presLayoutVars>
          <dgm:hierBranch val="init"/>
        </dgm:presLayoutVars>
      </dgm:prSet>
      <dgm:spPr/>
    </dgm:pt>
    <dgm:pt modelId="{9124F6E3-0FBF-3D41-A601-570D089D2E6C}" type="pres">
      <dgm:prSet presAssocID="{C7D946B9-4765-9E48-933C-02D863CCEB8C}" presName="rootComposite" presStyleCnt="0"/>
      <dgm:spPr/>
    </dgm:pt>
    <dgm:pt modelId="{80EF9309-D3F9-EE4F-882B-F2C37D13DF55}" type="pres">
      <dgm:prSet presAssocID="{C7D946B9-4765-9E48-933C-02D863CCEB8C}" presName="rootText" presStyleLbl="node2" presStyleIdx="4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5E67E4F-2A0F-2C44-A129-55EAFAB1AF4B}" type="pres">
      <dgm:prSet presAssocID="{C7D946B9-4765-9E48-933C-02D863CCEB8C}" presName="rootConnector" presStyleLbl="node2" presStyleIdx="4" presStyleCnt="5"/>
      <dgm:spPr/>
      <dgm:t>
        <a:bodyPr/>
        <a:lstStyle/>
        <a:p>
          <a:endParaRPr lang="en-US"/>
        </a:p>
      </dgm:t>
    </dgm:pt>
    <dgm:pt modelId="{35BA11A4-EFC3-7C45-A800-965901DE88A5}" type="pres">
      <dgm:prSet presAssocID="{C7D946B9-4765-9E48-933C-02D863CCEB8C}" presName="hierChild4" presStyleCnt="0"/>
      <dgm:spPr/>
    </dgm:pt>
    <dgm:pt modelId="{38B620D6-1A79-F748-9EC2-267A1ED2ECD5}" type="pres">
      <dgm:prSet presAssocID="{C7D946B9-4765-9E48-933C-02D863CCEB8C}" presName="hierChild5" presStyleCnt="0"/>
      <dgm:spPr/>
    </dgm:pt>
    <dgm:pt modelId="{4C339DC3-377D-8045-8790-BF3C22F7F169}" type="pres">
      <dgm:prSet presAssocID="{3FBB1B15-55D6-3344-AADA-F80C3A418AD8}" presName="hierChild3" presStyleCnt="0"/>
      <dgm:spPr/>
    </dgm:pt>
    <dgm:pt modelId="{58FB786E-51E7-D84E-956C-BA28F717BAA3}" type="pres">
      <dgm:prSet presAssocID="{09B42D2A-D3B6-EE4A-9751-86057D531EE7}" presName="hierRoot1" presStyleCnt="0">
        <dgm:presLayoutVars>
          <dgm:hierBranch val="init"/>
        </dgm:presLayoutVars>
      </dgm:prSet>
      <dgm:spPr/>
    </dgm:pt>
    <dgm:pt modelId="{57D0CADF-3DCD-0B44-891D-AEB76343B30A}" type="pres">
      <dgm:prSet presAssocID="{09B42D2A-D3B6-EE4A-9751-86057D531EE7}" presName="rootComposite1" presStyleCnt="0"/>
      <dgm:spPr/>
    </dgm:pt>
    <dgm:pt modelId="{215B217F-8442-244C-BB20-2F0072704801}" type="pres">
      <dgm:prSet presAssocID="{09B42D2A-D3B6-EE4A-9751-86057D531EE7}" presName="rootText1" presStyleLbl="node0" presStyleIdx="1" presStyleCnt="2" custLinFactX="-20389" custLinFactY="-30498" custLinFactNeighborX="-100000" custLinFactNeighborY="-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AE56062-FB57-A448-9E88-381A1C1A77E4}" type="pres">
      <dgm:prSet presAssocID="{09B42D2A-D3B6-EE4A-9751-86057D531EE7}" presName="rootConnector1" presStyleLbl="node1" presStyleIdx="0" presStyleCnt="0"/>
      <dgm:spPr/>
      <dgm:t>
        <a:bodyPr/>
        <a:lstStyle/>
        <a:p>
          <a:endParaRPr lang="en-US"/>
        </a:p>
      </dgm:t>
    </dgm:pt>
    <dgm:pt modelId="{A22F2C2B-2992-D246-8546-C40F6AD5E68A}" type="pres">
      <dgm:prSet presAssocID="{09B42D2A-D3B6-EE4A-9751-86057D531EE7}" presName="hierChild2" presStyleCnt="0"/>
      <dgm:spPr/>
    </dgm:pt>
    <dgm:pt modelId="{A00097DD-AD40-7246-86B1-73C44E1C6F58}" type="pres">
      <dgm:prSet presAssocID="{09B42D2A-D3B6-EE4A-9751-86057D531EE7}" presName="hierChild3" presStyleCnt="0"/>
      <dgm:spPr/>
    </dgm:pt>
  </dgm:ptLst>
  <dgm:cxnLst>
    <dgm:cxn modelId="{7BE377A1-FBC3-E342-A206-C15C1B7D5CCE}" type="presOf" srcId="{1C3257C8-2579-FA49-B897-4736BFEA289C}" destId="{F109FAE8-E7DA-D746-8C00-6BF6B761ADFF}" srcOrd="0" destOrd="0" presId="urn:microsoft.com/office/officeart/2005/8/layout/orgChart1"/>
    <dgm:cxn modelId="{E76BDAA6-1275-C344-BB48-B8F0F46D5554}" type="presOf" srcId="{83D42FA6-689A-DF4B-BB18-3D7B237FC51C}" destId="{DE5FBDEC-CE8B-4B4C-BFBD-506852331C3E}" srcOrd="1" destOrd="0" presId="urn:microsoft.com/office/officeart/2005/8/layout/orgChart1"/>
    <dgm:cxn modelId="{28B08E9A-86E6-CC48-8370-5C3757314176}" type="presOf" srcId="{5555412A-74C9-E84D-8455-536C58F9419D}" destId="{B75901D9-C75F-E949-964F-E7DF432CD83F}" srcOrd="0" destOrd="0" presId="urn:microsoft.com/office/officeart/2005/8/layout/orgChart1"/>
    <dgm:cxn modelId="{93814F6C-3D26-1F41-8BA0-1141418C99BD}" srcId="{3A1D7818-937F-3A45-B627-A6F81376B583}" destId="{3FBB1B15-55D6-3344-AADA-F80C3A418AD8}" srcOrd="0" destOrd="0" parTransId="{B1760C41-EA01-6E4B-83DA-F5776BB6B6D5}" sibTransId="{921BEC56-F3B2-B94B-AC67-7413F8F2FBD1}"/>
    <dgm:cxn modelId="{0B78CDCA-1589-F84A-B3E5-83BE8E980B7C}" srcId="{3FBB1B15-55D6-3344-AADA-F80C3A418AD8}" destId="{C7D946B9-4765-9E48-933C-02D863CCEB8C}" srcOrd="4" destOrd="0" parTransId="{6722B01C-9652-7346-BC71-432205828D6F}" sibTransId="{E7E4A225-75C1-664E-86DB-2FF0902DD197}"/>
    <dgm:cxn modelId="{62591099-8793-4246-8C1C-083591FBFB1A}" type="presOf" srcId="{5555412A-74C9-E84D-8455-536C58F9419D}" destId="{1FBE69D8-6D58-314C-9F8C-10369300C93B}" srcOrd="1" destOrd="0" presId="urn:microsoft.com/office/officeart/2005/8/layout/orgChart1"/>
    <dgm:cxn modelId="{9D54F690-8EA4-B343-8C7D-3F0AA5F28896}" type="presOf" srcId="{C7D946B9-4765-9E48-933C-02D863CCEB8C}" destId="{80EF9309-D3F9-EE4F-882B-F2C37D13DF55}" srcOrd="0" destOrd="0" presId="urn:microsoft.com/office/officeart/2005/8/layout/orgChart1"/>
    <dgm:cxn modelId="{4ED330C7-1C0D-5F4B-BBDA-52F79AA88C6D}" type="presOf" srcId="{3A1D7818-937F-3A45-B627-A6F81376B583}" destId="{D77A4D78-BF81-4347-8FDD-6F6365EDE850}" srcOrd="0" destOrd="0" presId="urn:microsoft.com/office/officeart/2005/8/layout/orgChart1"/>
    <dgm:cxn modelId="{04932337-079D-D94D-9EE8-23D2E7A0AF26}" type="presOf" srcId="{83D42FA6-689A-DF4B-BB18-3D7B237FC51C}" destId="{25F1971E-3B13-2D43-9D4D-259EFF2CCDDF}" srcOrd="0" destOrd="0" presId="urn:microsoft.com/office/officeart/2005/8/layout/orgChart1"/>
    <dgm:cxn modelId="{0E885012-BB5A-6C40-A25D-C8F15AA6A9C0}" srcId="{3FBB1B15-55D6-3344-AADA-F80C3A418AD8}" destId="{1C3257C8-2579-FA49-B897-4736BFEA289C}" srcOrd="2" destOrd="0" parTransId="{43BBFB43-E54D-D74C-9BCE-E1621B71BD96}" sibTransId="{D44F8850-A48C-944E-8C77-06E49D521097}"/>
    <dgm:cxn modelId="{73395573-E8F5-F240-8BF6-052AF98A2002}" type="presOf" srcId="{089146E1-BD61-DB47-9C7A-25CF8F5C2D03}" destId="{1A38DBA4-A6B2-8346-879A-E51D790801A9}" srcOrd="0" destOrd="0" presId="urn:microsoft.com/office/officeart/2005/8/layout/orgChart1"/>
    <dgm:cxn modelId="{11B4F55F-11FB-5845-AFCC-94F221D862E9}" type="presOf" srcId="{09B42D2A-D3B6-EE4A-9751-86057D531EE7}" destId="{215B217F-8442-244C-BB20-2F0072704801}" srcOrd="0" destOrd="0" presId="urn:microsoft.com/office/officeart/2005/8/layout/orgChart1"/>
    <dgm:cxn modelId="{A5CCE4E0-B879-F344-93E4-B251C3E504FC}" type="presOf" srcId="{9261E580-FDB7-A748-BAAB-D7879377EA08}" destId="{04A78A42-DA32-B24B-9EAB-A87559BADF58}" srcOrd="0" destOrd="0" presId="urn:microsoft.com/office/officeart/2005/8/layout/orgChart1"/>
    <dgm:cxn modelId="{CBFC2293-CC97-3C44-B416-BB9EF2E37DD2}" srcId="{3FBB1B15-55D6-3344-AADA-F80C3A418AD8}" destId="{83D42FA6-689A-DF4B-BB18-3D7B237FC51C}" srcOrd="1" destOrd="0" parTransId="{B790EF99-5B61-E640-8BF2-A12A7F7934B5}" sibTransId="{F6EC9EDA-2553-E745-808F-131DCD6C5B69}"/>
    <dgm:cxn modelId="{7110D9F2-B699-3042-B9CF-409D912917CF}" type="presOf" srcId="{C7D946B9-4765-9E48-933C-02D863CCEB8C}" destId="{85E67E4F-2A0F-2C44-A129-55EAFAB1AF4B}" srcOrd="1" destOrd="0" presId="urn:microsoft.com/office/officeart/2005/8/layout/orgChart1"/>
    <dgm:cxn modelId="{A2BFD61B-B979-974A-8902-86B65862C8E8}" type="presOf" srcId="{09B42D2A-D3B6-EE4A-9751-86057D531EE7}" destId="{0AE56062-FB57-A448-9E88-381A1C1A77E4}" srcOrd="1" destOrd="0" presId="urn:microsoft.com/office/officeart/2005/8/layout/orgChart1"/>
    <dgm:cxn modelId="{E2B32444-745D-9240-8179-71BA8474312C}" srcId="{3FBB1B15-55D6-3344-AADA-F80C3A418AD8}" destId="{5555412A-74C9-E84D-8455-536C58F9419D}" srcOrd="0" destOrd="0" parTransId="{40CFA1AE-AA72-8046-88A9-51A9BDB0CDE7}" sibTransId="{94C9855F-6BA4-FD47-A63A-E36285CB9D36}"/>
    <dgm:cxn modelId="{3D3E8735-0B15-E84F-8EBA-41F2C87D9351}" type="presOf" srcId="{43BBFB43-E54D-D74C-9BCE-E1621B71BD96}" destId="{F550BE0D-9092-6143-A317-8CB2A17DD1B4}" srcOrd="0" destOrd="0" presId="urn:microsoft.com/office/officeart/2005/8/layout/orgChart1"/>
    <dgm:cxn modelId="{C42839F7-DEB6-1B4E-B180-AC01A354C0F7}" type="presOf" srcId="{089146E1-BD61-DB47-9C7A-25CF8F5C2D03}" destId="{EC71A80B-B916-ED42-B696-4A5E43B48617}" srcOrd="1" destOrd="0" presId="urn:microsoft.com/office/officeart/2005/8/layout/orgChart1"/>
    <dgm:cxn modelId="{FB6B5078-68E9-0445-B04D-6DBD2C5EEE9B}" type="presOf" srcId="{6722B01C-9652-7346-BC71-432205828D6F}" destId="{A1040709-EEE2-1B4C-B6A0-CE7943A6A202}" srcOrd="0" destOrd="0" presId="urn:microsoft.com/office/officeart/2005/8/layout/orgChart1"/>
    <dgm:cxn modelId="{8EC4A58F-31C6-1B4D-AFC8-ED31FBF67D24}" srcId="{3FBB1B15-55D6-3344-AADA-F80C3A418AD8}" destId="{089146E1-BD61-DB47-9C7A-25CF8F5C2D03}" srcOrd="3" destOrd="0" parTransId="{9261E580-FDB7-A748-BAAB-D7879377EA08}" sibTransId="{F5342270-235A-E24D-BDAF-8160C02790FF}"/>
    <dgm:cxn modelId="{285D000F-36BC-7C46-9DA2-0A7FBBDE3BB0}" type="presOf" srcId="{3FBB1B15-55D6-3344-AADA-F80C3A418AD8}" destId="{8284CDBF-A768-CC4C-979B-98BA780661DA}" srcOrd="1" destOrd="0" presId="urn:microsoft.com/office/officeart/2005/8/layout/orgChart1"/>
    <dgm:cxn modelId="{DCAD2DAB-53C7-424D-8393-1B462DDB84B8}" type="presOf" srcId="{3FBB1B15-55D6-3344-AADA-F80C3A418AD8}" destId="{72EEB723-5D77-6541-81F4-2523562B916A}" srcOrd="0" destOrd="0" presId="urn:microsoft.com/office/officeart/2005/8/layout/orgChart1"/>
    <dgm:cxn modelId="{C07E6DC8-8FE8-654F-B8CD-8E3CEF1A9D05}" type="presOf" srcId="{B790EF99-5B61-E640-8BF2-A12A7F7934B5}" destId="{654BD004-7148-1A44-97BB-3B8092019B0E}" srcOrd="0" destOrd="0" presId="urn:microsoft.com/office/officeart/2005/8/layout/orgChart1"/>
    <dgm:cxn modelId="{99BF74A8-9B3A-1F46-9215-9C79D4C7B5CE}" srcId="{3A1D7818-937F-3A45-B627-A6F81376B583}" destId="{09B42D2A-D3B6-EE4A-9751-86057D531EE7}" srcOrd="1" destOrd="0" parTransId="{7FF1CF25-B0BD-224E-A6BA-95E038893CE7}" sibTransId="{3455D085-4DC1-B348-8414-45F6F2E3C0FF}"/>
    <dgm:cxn modelId="{A5A3AC22-F48B-0849-A1CD-7FCB1901FDAB}" type="presOf" srcId="{40CFA1AE-AA72-8046-88A9-51A9BDB0CDE7}" destId="{58CB465C-BBC4-214F-8B15-935CD9ADE06D}" srcOrd="0" destOrd="0" presId="urn:microsoft.com/office/officeart/2005/8/layout/orgChart1"/>
    <dgm:cxn modelId="{26D036D6-C229-9046-9F90-8D5D1C54D0C9}" type="presOf" srcId="{1C3257C8-2579-FA49-B897-4736BFEA289C}" destId="{AE6E8668-B25E-944B-BF25-8742332616B4}" srcOrd="1" destOrd="0" presId="urn:microsoft.com/office/officeart/2005/8/layout/orgChart1"/>
    <dgm:cxn modelId="{3B047735-0880-1042-AD0B-0A91DF601AA5}" type="presParOf" srcId="{D77A4D78-BF81-4347-8FDD-6F6365EDE850}" destId="{12BE927A-6910-D94E-A520-A47F3B80B9BC}" srcOrd="0" destOrd="0" presId="urn:microsoft.com/office/officeart/2005/8/layout/orgChart1"/>
    <dgm:cxn modelId="{EF9F7B9A-F5BD-D74A-B1E0-3FADF02912D4}" type="presParOf" srcId="{12BE927A-6910-D94E-A520-A47F3B80B9BC}" destId="{48C94084-9553-5747-AF21-AF105786BA54}" srcOrd="0" destOrd="0" presId="urn:microsoft.com/office/officeart/2005/8/layout/orgChart1"/>
    <dgm:cxn modelId="{4EB955FF-21F1-094B-AE11-2BCCFB008442}" type="presParOf" srcId="{48C94084-9553-5747-AF21-AF105786BA54}" destId="{72EEB723-5D77-6541-81F4-2523562B916A}" srcOrd="0" destOrd="0" presId="urn:microsoft.com/office/officeart/2005/8/layout/orgChart1"/>
    <dgm:cxn modelId="{430CB4DF-E4CB-DF46-AC87-787054308C5A}" type="presParOf" srcId="{48C94084-9553-5747-AF21-AF105786BA54}" destId="{8284CDBF-A768-CC4C-979B-98BA780661DA}" srcOrd="1" destOrd="0" presId="urn:microsoft.com/office/officeart/2005/8/layout/orgChart1"/>
    <dgm:cxn modelId="{FB6E1563-445C-A94D-BF2E-CB856EF9F789}" type="presParOf" srcId="{12BE927A-6910-D94E-A520-A47F3B80B9BC}" destId="{E09BFA58-2FD8-2644-968F-D25CDEF44B44}" srcOrd="1" destOrd="0" presId="urn:microsoft.com/office/officeart/2005/8/layout/orgChart1"/>
    <dgm:cxn modelId="{95794771-C49B-404C-B3DF-244F06554D49}" type="presParOf" srcId="{E09BFA58-2FD8-2644-968F-D25CDEF44B44}" destId="{58CB465C-BBC4-214F-8B15-935CD9ADE06D}" srcOrd="0" destOrd="0" presId="urn:microsoft.com/office/officeart/2005/8/layout/orgChart1"/>
    <dgm:cxn modelId="{2C25ADD2-1547-174F-B0D4-E130E3CEBC14}" type="presParOf" srcId="{E09BFA58-2FD8-2644-968F-D25CDEF44B44}" destId="{4D12321D-E92D-694B-850C-C855E882055C}" srcOrd="1" destOrd="0" presId="urn:microsoft.com/office/officeart/2005/8/layout/orgChart1"/>
    <dgm:cxn modelId="{7189CAD3-CEC7-AC43-9141-8AA74CEB4A63}" type="presParOf" srcId="{4D12321D-E92D-694B-850C-C855E882055C}" destId="{3E91EAA4-9642-4A4F-B471-B5869C3B4167}" srcOrd="0" destOrd="0" presId="urn:microsoft.com/office/officeart/2005/8/layout/orgChart1"/>
    <dgm:cxn modelId="{E694C4EF-6F11-4E4B-BF9D-FCD76560FAF2}" type="presParOf" srcId="{3E91EAA4-9642-4A4F-B471-B5869C3B4167}" destId="{B75901D9-C75F-E949-964F-E7DF432CD83F}" srcOrd="0" destOrd="0" presId="urn:microsoft.com/office/officeart/2005/8/layout/orgChart1"/>
    <dgm:cxn modelId="{09C7A7FE-5277-9D4C-821A-488299106E7F}" type="presParOf" srcId="{3E91EAA4-9642-4A4F-B471-B5869C3B4167}" destId="{1FBE69D8-6D58-314C-9F8C-10369300C93B}" srcOrd="1" destOrd="0" presId="urn:microsoft.com/office/officeart/2005/8/layout/orgChart1"/>
    <dgm:cxn modelId="{17EF3697-C712-F645-A728-663078CC6398}" type="presParOf" srcId="{4D12321D-E92D-694B-850C-C855E882055C}" destId="{6F9FA248-B845-724D-B43F-446E0E764C0E}" srcOrd="1" destOrd="0" presId="urn:microsoft.com/office/officeart/2005/8/layout/orgChart1"/>
    <dgm:cxn modelId="{9F2FB8AD-B131-664A-81C8-BFC07E46453D}" type="presParOf" srcId="{4D12321D-E92D-694B-850C-C855E882055C}" destId="{9A17AB7A-B275-8544-9E85-954BE36C4886}" srcOrd="2" destOrd="0" presId="urn:microsoft.com/office/officeart/2005/8/layout/orgChart1"/>
    <dgm:cxn modelId="{C21D9BF7-0A08-7C46-80B3-7092DC009E9F}" type="presParOf" srcId="{E09BFA58-2FD8-2644-968F-D25CDEF44B44}" destId="{654BD004-7148-1A44-97BB-3B8092019B0E}" srcOrd="2" destOrd="0" presId="urn:microsoft.com/office/officeart/2005/8/layout/orgChart1"/>
    <dgm:cxn modelId="{9E8A086D-FCFD-014E-AC0D-4321C26DD38C}" type="presParOf" srcId="{E09BFA58-2FD8-2644-968F-D25CDEF44B44}" destId="{68C9032C-C1C7-074A-8699-4F0B837DFDCA}" srcOrd="3" destOrd="0" presId="urn:microsoft.com/office/officeart/2005/8/layout/orgChart1"/>
    <dgm:cxn modelId="{8079190C-8056-8143-A665-D12316201065}" type="presParOf" srcId="{68C9032C-C1C7-074A-8699-4F0B837DFDCA}" destId="{7D8B6079-6C95-0C4C-9860-0889A2519A7B}" srcOrd="0" destOrd="0" presId="urn:microsoft.com/office/officeart/2005/8/layout/orgChart1"/>
    <dgm:cxn modelId="{ACA62DE6-993B-F045-AC6D-CF863E241D24}" type="presParOf" srcId="{7D8B6079-6C95-0C4C-9860-0889A2519A7B}" destId="{25F1971E-3B13-2D43-9D4D-259EFF2CCDDF}" srcOrd="0" destOrd="0" presId="urn:microsoft.com/office/officeart/2005/8/layout/orgChart1"/>
    <dgm:cxn modelId="{15C65CEE-2CC9-6C4C-B216-04E6E7D1567C}" type="presParOf" srcId="{7D8B6079-6C95-0C4C-9860-0889A2519A7B}" destId="{DE5FBDEC-CE8B-4B4C-BFBD-506852331C3E}" srcOrd="1" destOrd="0" presId="urn:microsoft.com/office/officeart/2005/8/layout/orgChart1"/>
    <dgm:cxn modelId="{2E0E4302-8717-1A42-B5B9-86D1C9CDF9F9}" type="presParOf" srcId="{68C9032C-C1C7-074A-8699-4F0B837DFDCA}" destId="{65A15DF4-BEAD-CE40-BC75-22B1634DA40A}" srcOrd="1" destOrd="0" presId="urn:microsoft.com/office/officeart/2005/8/layout/orgChart1"/>
    <dgm:cxn modelId="{C68A8413-5248-0C4A-9B6B-0EB49BC17360}" type="presParOf" srcId="{68C9032C-C1C7-074A-8699-4F0B837DFDCA}" destId="{6AC632E0-4739-3A47-88FB-00070B8B8ACF}" srcOrd="2" destOrd="0" presId="urn:microsoft.com/office/officeart/2005/8/layout/orgChart1"/>
    <dgm:cxn modelId="{786ACAD7-7FF2-B748-A5D2-DB133A561D8E}" type="presParOf" srcId="{E09BFA58-2FD8-2644-968F-D25CDEF44B44}" destId="{F550BE0D-9092-6143-A317-8CB2A17DD1B4}" srcOrd="4" destOrd="0" presId="urn:microsoft.com/office/officeart/2005/8/layout/orgChart1"/>
    <dgm:cxn modelId="{7DBC0FB7-D5E9-FB4A-B8B2-1DEA4386D9AB}" type="presParOf" srcId="{E09BFA58-2FD8-2644-968F-D25CDEF44B44}" destId="{95DDE904-4C2C-2D47-8906-4C4426E6FEE5}" srcOrd="5" destOrd="0" presId="urn:microsoft.com/office/officeart/2005/8/layout/orgChart1"/>
    <dgm:cxn modelId="{B9AA4FCC-E44F-3D45-A9C8-6F6224755C50}" type="presParOf" srcId="{95DDE904-4C2C-2D47-8906-4C4426E6FEE5}" destId="{5351F7CE-6162-2C45-AECC-2F745D00EA62}" srcOrd="0" destOrd="0" presId="urn:microsoft.com/office/officeart/2005/8/layout/orgChart1"/>
    <dgm:cxn modelId="{DD4DCC86-C552-BD41-9548-5A00F2EA6C8F}" type="presParOf" srcId="{5351F7CE-6162-2C45-AECC-2F745D00EA62}" destId="{F109FAE8-E7DA-D746-8C00-6BF6B761ADFF}" srcOrd="0" destOrd="0" presId="urn:microsoft.com/office/officeart/2005/8/layout/orgChart1"/>
    <dgm:cxn modelId="{52329610-BA29-BC4F-A091-D233AA3EC60B}" type="presParOf" srcId="{5351F7CE-6162-2C45-AECC-2F745D00EA62}" destId="{AE6E8668-B25E-944B-BF25-8742332616B4}" srcOrd="1" destOrd="0" presId="urn:microsoft.com/office/officeart/2005/8/layout/orgChart1"/>
    <dgm:cxn modelId="{4C1EB884-C8B2-D84F-8795-23D88AB2DB5E}" type="presParOf" srcId="{95DDE904-4C2C-2D47-8906-4C4426E6FEE5}" destId="{366ED07F-E620-C441-86D3-E347D3D9927A}" srcOrd="1" destOrd="0" presId="urn:microsoft.com/office/officeart/2005/8/layout/orgChart1"/>
    <dgm:cxn modelId="{D036581A-2893-BC4E-9800-7E6FF85EF04A}" type="presParOf" srcId="{95DDE904-4C2C-2D47-8906-4C4426E6FEE5}" destId="{7CAD1B45-12FC-CE4F-B33A-BE083FBF4347}" srcOrd="2" destOrd="0" presId="urn:microsoft.com/office/officeart/2005/8/layout/orgChart1"/>
    <dgm:cxn modelId="{F0113C32-800B-8240-B1C5-9AE9C6E2CFCE}" type="presParOf" srcId="{E09BFA58-2FD8-2644-968F-D25CDEF44B44}" destId="{04A78A42-DA32-B24B-9EAB-A87559BADF58}" srcOrd="6" destOrd="0" presId="urn:microsoft.com/office/officeart/2005/8/layout/orgChart1"/>
    <dgm:cxn modelId="{6D6CFAD5-1DD3-2647-B00A-50D11E5EF399}" type="presParOf" srcId="{E09BFA58-2FD8-2644-968F-D25CDEF44B44}" destId="{22F9B870-1832-054C-AAB4-549CFA650F9D}" srcOrd="7" destOrd="0" presId="urn:microsoft.com/office/officeart/2005/8/layout/orgChart1"/>
    <dgm:cxn modelId="{D1D08048-7CEB-EC40-8BB2-67FF28691416}" type="presParOf" srcId="{22F9B870-1832-054C-AAB4-549CFA650F9D}" destId="{78F4716D-435D-DA42-83E3-A31AC4FA7DC9}" srcOrd="0" destOrd="0" presId="urn:microsoft.com/office/officeart/2005/8/layout/orgChart1"/>
    <dgm:cxn modelId="{476907AC-EA59-5B44-826C-91FF4C423A08}" type="presParOf" srcId="{78F4716D-435D-DA42-83E3-A31AC4FA7DC9}" destId="{1A38DBA4-A6B2-8346-879A-E51D790801A9}" srcOrd="0" destOrd="0" presId="urn:microsoft.com/office/officeart/2005/8/layout/orgChart1"/>
    <dgm:cxn modelId="{EF05076E-C855-8B40-B38D-9E545BA59185}" type="presParOf" srcId="{78F4716D-435D-DA42-83E3-A31AC4FA7DC9}" destId="{EC71A80B-B916-ED42-B696-4A5E43B48617}" srcOrd="1" destOrd="0" presId="urn:microsoft.com/office/officeart/2005/8/layout/orgChart1"/>
    <dgm:cxn modelId="{73E1D9CE-914F-604F-9607-B08A8EB12C90}" type="presParOf" srcId="{22F9B870-1832-054C-AAB4-549CFA650F9D}" destId="{A62B4C4B-2383-5C43-BAD2-9173EDBDABEA}" srcOrd="1" destOrd="0" presId="urn:microsoft.com/office/officeart/2005/8/layout/orgChart1"/>
    <dgm:cxn modelId="{FEFBB5C4-7927-8D41-96D0-B999BF9EA841}" type="presParOf" srcId="{22F9B870-1832-054C-AAB4-549CFA650F9D}" destId="{266E47C6-EDFF-AF41-A7C3-FC47EFB65816}" srcOrd="2" destOrd="0" presId="urn:microsoft.com/office/officeart/2005/8/layout/orgChart1"/>
    <dgm:cxn modelId="{FB7A5EB4-3367-C348-8FDB-49741A911440}" type="presParOf" srcId="{E09BFA58-2FD8-2644-968F-D25CDEF44B44}" destId="{A1040709-EEE2-1B4C-B6A0-CE7943A6A202}" srcOrd="8" destOrd="0" presId="urn:microsoft.com/office/officeart/2005/8/layout/orgChart1"/>
    <dgm:cxn modelId="{79B2861B-84F5-E84D-AAC8-56906CE8818C}" type="presParOf" srcId="{E09BFA58-2FD8-2644-968F-D25CDEF44B44}" destId="{01F59E46-2C4E-DF4C-A9EA-5161661C8237}" srcOrd="9" destOrd="0" presId="urn:microsoft.com/office/officeart/2005/8/layout/orgChart1"/>
    <dgm:cxn modelId="{C33CC8F6-3EBF-AD4C-9434-D8BC724684C2}" type="presParOf" srcId="{01F59E46-2C4E-DF4C-A9EA-5161661C8237}" destId="{9124F6E3-0FBF-3D41-A601-570D089D2E6C}" srcOrd="0" destOrd="0" presId="urn:microsoft.com/office/officeart/2005/8/layout/orgChart1"/>
    <dgm:cxn modelId="{F307A82B-9CA7-9047-8CE3-6DB2A258CF23}" type="presParOf" srcId="{9124F6E3-0FBF-3D41-A601-570D089D2E6C}" destId="{80EF9309-D3F9-EE4F-882B-F2C37D13DF55}" srcOrd="0" destOrd="0" presId="urn:microsoft.com/office/officeart/2005/8/layout/orgChart1"/>
    <dgm:cxn modelId="{8E4F9E34-CBE1-DA46-AEFB-70CAADD2C8F1}" type="presParOf" srcId="{9124F6E3-0FBF-3D41-A601-570D089D2E6C}" destId="{85E67E4F-2A0F-2C44-A129-55EAFAB1AF4B}" srcOrd="1" destOrd="0" presId="urn:microsoft.com/office/officeart/2005/8/layout/orgChart1"/>
    <dgm:cxn modelId="{C8175442-3A2A-5A48-85D9-4A7CC154DD0B}" type="presParOf" srcId="{01F59E46-2C4E-DF4C-A9EA-5161661C8237}" destId="{35BA11A4-EFC3-7C45-A800-965901DE88A5}" srcOrd="1" destOrd="0" presId="urn:microsoft.com/office/officeart/2005/8/layout/orgChart1"/>
    <dgm:cxn modelId="{60B85436-4E6E-3246-A103-8CB9BC1B5D23}" type="presParOf" srcId="{01F59E46-2C4E-DF4C-A9EA-5161661C8237}" destId="{38B620D6-1A79-F748-9EC2-267A1ED2ECD5}" srcOrd="2" destOrd="0" presId="urn:microsoft.com/office/officeart/2005/8/layout/orgChart1"/>
    <dgm:cxn modelId="{F703BDC7-02BE-324B-8419-192BAD6FE48D}" type="presParOf" srcId="{12BE927A-6910-D94E-A520-A47F3B80B9BC}" destId="{4C339DC3-377D-8045-8790-BF3C22F7F169}" srcOrd="2" destOrd="0" presId="urn:microsoft.com/office/officeart/2005/8/layout/orgChart1"/>
    <dgm:cxn modelId="{FF2D6160-EF45-B14B-BDBE-BE60DD9F09BE}" type="presParOf" srcId="{D77A4D78-BF81-4347-8FDD-6F6365EDE850}" destId="{58FB786E-51E7-D84E-956C-BA28F717BAA3}" srcOrd="1" destOrd="0" presId="urn:microsoft.com/office/officeart/2005/8/layout/orgChart1"/>
    <dgm:cxn modelId="{8AEF28A8-2578-424B-89A9-28C53CF892C1}" type="presParOf" srcId="{58FB786E-51E7-D84E-956C-BA28F717BAA3}" destId="{57D0CADF-3DCD-0B44-891D-AEB76343B30A}" srcOrd="0" destOrd="0" presId="urn:microsoft.com/office/officeart/2005/8/layout/orgChart1"/>
    <dgm:cxn modelId="{05D73AE8-E757-8B48-AFA4-ED963C5382CF}" type="presParOf" srcId="{57D0CADF-3DCD-0B44-891D-AEB76343B30A}" destId="{215B217F-8442-244C-BB20-2F0072704801}" srcOrd="0" destOrd="0" presId="urn:microsoft.com/office/officeart/2005/8/layout/orgChart1"/>
    <dgm:cxn modelId="{F40F9A6D-547C-214D-BF75-2A014CB35FC8}" type="presParOf" srcId="{57D0CADF-3DCD-0B44-891D-AEB76343B30A}" destId="{0AE56062-FB57-A448-9E88-381A1C1A77E4}" srcOrd="1" destOrd="0" presId="urn:microsoft.com/office/officeart/2005/8/layout/orgChart1"/>
    <dgm:cxn modelId="{D4902BDA-1851-C241-8CFD-5636B4D0597D}" type="presParOf" srcId="{58FB786E-51E7-D84E-956C-BA28F717BAA3}" destId="{A22F2C2B-2992-D246-8546-C40F6AD5E68A}" srcOrd="1" destOrd="0" presId="urn:microsoft.com/office/officeart/2005/8/layout/orgChart1"/>
    <dgm:cxn modelId="{9A71C660-5601-2F42-A4BE-7F5379AF535F}" type="presParOf" srcId="{58FB786E-51E7-D84E-956C-BA28F717BAA3}" destId="{A00097DD-AD40-7246-86B1-73C44E1C6F5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040709-EEE2-1B4C-B6A0-CE7943A6A202}">
      <dsp:nvSpPr>
        <dsp:cNvPr id="0" name=""/>
        <dsp:cNvSpPr/>
      </dsp:nvSpPr>
      <dsp:spPr>
        <a:xfrm>
          <a:off x="4314422" y="2083125"/>
          <a:ext cx="3575040" cy="3102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5115"/>
              </a:lnTo>
              <a:lnTo>
                <a:pt x="3575040" y="155115"/>
              </a:lnTo>
              <a:lnTo>
                <a:pt x="3575040" y="310230"/>
              </a:lnTo>
            </a:path>
          </a:pathLst>
        </a:custGeom>
        <a:noFill/>
        <a:ln w="952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A78A42-DA32-B24B-9EAB-A87559BADF58}">
      <dsp:nvSpPr>
        <dsp:cNvPr id="0" name=""/>
        <dsp:cNvSpPr/>
      </dsp:nvSpPr>
      <dsp:spPr>
        <a:xfrm>
          <a:off x="4314422" y="2083125"/>
          <a:ext cx="1787520" cy="3102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5115"/>
              </a:lnTo>
              <a:lnTo>
                <a:pt x="1787520" y="155115"/>
              </a:lnTo>
              <a:lnTo>
                <a:pt x="1787520" y="310230"/>
              </a:lnTo>
            </a:path>
          </a:pathLst>
        </a:custGeom>
        <a:noFill/>
        <a:ln w="952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50BE0D-9092-6143-A317-8CB2A17DD1B4}">
      <dsp:nvSpPr>
        <dsp:cNvPr id="0" name=""/>
        <dsp:cNvSpPr/>
      </dsp:nvSpPr>
      <dsp:spPr>
        <a:xfrm>
          <a:off x="4268702" y="2083125"/>
          <a:ext cx="91440" cy="31023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10230"/>
              </a:lnTo>
            </a:path>
          </a:pathLst>
        </a:custGeom>
        <a:noFill/>
        <a:ln w="952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54BD004-7148-1A44-97BB-3B8092019B0E}">
      <dsp:nvSpPr>
        <dsp:cNvPr id="0" name=""/>
        <dsp:cNvSpPr/>
      </dsp:nvSpPr>
      <dsp:spPr>
        <a:xfrm>
          <a:off x="2526901" y="2083125"/>
          <a:ext cx="1787520" cy="310230"/>
        </a:xfrm>
        <a:custGeom>
          <a:avLst/>
          <a:gdLst/>
          <a:ahLst/>
          <a:cxnLst/>
          <a:rect l="0" t="0" r="0" b="0"/>
          <a:pathLst>
            <a:path>
              <a:moveTo>
                <a:pt x="1787520" y="0"/>
              </a:moveTo>
              <a:lnTo>
                <a:pt x="1787520" y="155115"/>
              </a:lnTo>
              <a:lnTo>
                <a:pt x="0" y="155115"/>
              </a:lnTo>
              <a:lnTo>
                <a:pt x="0" y="310230"/>
              </a:lnTo>
            </a:path>
          </a:pathLst>
        </a:custGeom>
        <a:noFill/>
        <a:ln w="952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CB465C-BBC4-214F-8B15-935CD9ADE06D}">
      <dsp:nvSpPr>
        <dsp:cNvPr id="0" name=""/>
        <dsp:cNvSpPr/>
      </dsp:nvSpPr>
      <dsp:spPr>
        <a:xfrm>
          <a:off x="739381" y="2083125"/>
          <a:ext cx="3575040" cy="310230"/>
        </a:xfrm>
        <a:custGeom>
          <a:avLst/>
          <a:gdLst/>
          <a:ahLst/>
          <a:cxnLst/>
          <a:rect l="0" t="0" r="0" b="0"/>
          <a:pathLst>
            <a:path>
              <a:moveTo>
                <a:pt x="3575040" y="0"/>
              </a:moveTo>
              <a:lnTo>
                <a:pt x="3575040" y="155115"/>
              </a:lnTo>
              <a:lnTo>
                <a:pt x="0" y="155115"/>
              </a:lnTo>
              <a:lnTo>
                <a:pt x="0" y="310230"/>
              </a:lnTo>
            </a:path>
          </a:pathLst>
        </a:custGeom>
        <a:noFill/>
        <a:ln w="952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EEB723-5D77-6541-81F4-2523562B916A}">
      <dsp:nvSpPr>
        <dsp:cNvPr id="0" name=""/>
        <dsp:cNvSpPr/>
      </dsp:nvSpPr>
      <dsp:spPr>
        <a:xfrm>
          <a:off x="3575777" y="1344480"/>
          <a:ext cx="1477289" cy="73864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3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Director/Dean</a:t>
          </a:r>
        </a:p>
      </dsp:txBody>
      <dsp:txXfrm>
        <a:off x="3575777" y="1344480"/>
        <a:ext cx="1477289" cy="738644"/>
      </dsp:txXfrm>
    </dsp:sp>
    <dsp:sp modelId="{B75901D9-C75F-E949-964F-E7DF432CD83F}">
      <dsp:nvSpPr>
        <dsp:cNvPr id="0" name=""/>
        <dsp:cNvSpPr/>
      </dsp:nvSpPr>
      <dsp:spPr>
        <a:xfrm>
          <a:off x="737" y="2393356"/>
          <a:ext cx="1477289" cy="73864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3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Library Services</a:t>
          </a:r>
          <a:endParaRPr lang="en-US" sz="1600" kern="1200" dirty="0"/>
        </a:p>
      </dsp:txBody>
      <dsp:txXfrm>
        <a:off x="737" y="2393356"/>
        <a:ext cx="1477289" cy="738644"/>
      </dsp:txXfrm>
    </dsp:sp>
    <dsp:sp modelId="{25F1971E-3B13-2D43-9D4D-259EFF2CCDDF}">
      <dsp:nvSpPr>
        <dsp:cNvPr id="0" name=""/>
        <dsp:cNvSpPr/>
      </dsp:nvSpPr>
      <dsp:spPr>
        <a:xfrm>
          <a:off x="1788257" y="2393356"/>
          <a:ext cx="1477289" cy="73864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3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Faculty Services</a:t>
          </a:r>
          <a:endParaRPr lang="en-US" sz="1600" kern="1200" dirty="0"/>
        </a:p>
      </dsp:txBody>
      <dsp:txXfrm>
        <a:off x="1788257" y="2393356"/>
        <a:ext cx="1477289" cy="738644"/>
      </dsp:txXfrm>
    </dsp:sp>
    <dsp:sp modelId="{F109FAE8-E7DA-D746-8C00-6BF6B761ADFF}">
      <dsp:nvSpPr>
        <dsp:cNvPr id="0" name=""/>
        <dsp:cNvSpPr/>
      </dsp:nvSpPr>
      <dsp:spPr>
        <a:xfrm>
          <a:off x="3575777" y="2393356"/>
          <a:ext cx="1477289" cy="73864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3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Academic Logistics</a:t>
          </a:r>
        </a:p>
      </dsp:txBody>
      <dsp:txXfrm>
        <a:off x="3575777" y="2393356"/>
        <a:ext cx="1477289" cy="738644"/>
      </dsp:txXfrm>
    </dsp:sp>
    <dsp:sp modelId="{1A38DBA4-A6B2-8346-879A-E51D790801A9}">
      <dsp:nvSpPr>
        <dsp:cNvPr id="0" name=""/>
        <dsp:cNvSpPr/>
      </dsp:nvSpPr>
      <dsp:spPr>
        <a:xfrm>
          <a:off x="5363297" y="2393356"/>
          <a:ext cx="1477289" cy="73864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3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Learning Success</a:t>
          </a:r>
        </a:p>
      </dsp:txBody>
      <dsp:txXfrm>
        <a:off x="5363297" y="2393356"/>
        <a:ext cx="1477289" cy="738644"/>
      </dsp:txXfrm>
    </dsp:sp>
    <dsp:sp modelId="{80EF9309-D3F9-EE4F-882B-F2C37D13DF55}">
      <dsp:nvSpPr>
        <dsp:cNvPr id="0" name=""/>
        <dsp:cNvSpPr/>
      </dsp:nvSpPr>
      <dsp:spPr>
        <a:xfrm>
          <a:off x="7150817" y="2393356"/>
          <a:ext cx="1477289" cy="73864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3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Centers</a:t>
          </a:r>
          <a:endParaRPr lang="en-US" sz="1600" kern="1200" dirty="0"/>
        </a:p>
      </dsp:txBody>
      <dsp:txXfrm>
        <a:off x="7150817" y="2393356"/>
        <a:ext cx="1477289" cy="738644"/>
      </dsp:txXfrm>
    </dsp:sp>
    <dsp:sp modelId="{215B217F-8442-244C-BB20-2F0072704801}">
      <dsp:nvSpPr>
        <dsp:cNvPr id="0" name=""/>
        <dsp:cNvSpPr/>
      </dsp:nvSpPr>
      <dsp:spPr>
        <a:xfrm>
          <a:off x="3584803" y="380564"/>
          <a:ext cx="1477289" cy="73864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3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Provost</a:t>
          </a:r>
        </a:p>
      </dsp:txBody>
      <dsp:txXfrm>
        <a:off x="3584803" y="380564"/>
        <a:ext cx="1477289" cy="7386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5C51F1-64F7-8746-B799-0D85D720D3DB}" type="datetimeFigureOut">
              <a:rPr lang="en-US" smtClean="0"/>
              <a:t>3/20/2018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1EF8E0-DC1C-964B-A893-E452F4F03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6603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29192E-3B83-F547-867F-136306051683}" type="datetimeFigureOut">
              <a:rPr lang="en-US" smtClean="0"/>
              <a:t>3/20/2018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9FC19F-B152-9E4E-A87A-BD6E4D3F04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4134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9FC19F-B152-9E4E-A87A-BD6E4D3F047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4915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9FC19F-B152-9E4E-A87A-BD6E4D3F047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8230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9FC19F-B152-9E4E-A87A-BD6E4D3F047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8948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796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4815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43486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926646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5020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144089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92913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73250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81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2922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6347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5990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241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7015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3/20/2018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67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3128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4200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8A87A34-81AB-432B-8DAE-1953F412C126}" type="datetimeFigureOut">
              <a:rPr lang="en-US" smtClean="0"/>
              <a:pPr/>
              <a:t>3/20/2018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22181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00" r:id="rId1"/>
    <p:sldLayoutId id="2147483801" r:id="rId2"/>
    <p:sldLayoutId id="2147483802" r:id="rId3"/>
    <p:sldLayoutId id="2147483803" r:id="rId4"/>
    <p:sldLayoutId id="2147483804" r:id="rId5"/>
    <p:sldLayoutId id="2147483805" r:id="rId6"/>
    <p:sldLayoutId id="2147483806" r:id="rId7"/>
    <p:sldLayoutId id="2147483807" r:id="rId8"/>
    <p:sldLayoutId id="2147483808" r:id="rId9"/>
    <p:sldLayoutId id="2147483809" r:id="rId10"/>
    <p:sldLayoutId id="2147483810" r:id="rId11"/>
    <p:sldLayoutId id="2147483811" r:id="rId12"/>
    <p:sldLayoutId id="2147483812" r:id="rId13"/>
    <p:sldLayoutId id="2147483813" r:id="rId14"/>
    <p:sldLayoutId id="2147483814" r:id="rId15"/>
    <p:sldLayoutId id="2147483815" r:id="rId16"/>
    <p:sldLayoutId id="2147483816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if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07316" y="1326044"/>
            <a:ext cx="6593681" cy="17907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50" dirty="0"/>
              <a:t>Vision 2.0</a:t>
            </a:r>
            <a:br>
              <a:rPr lang="en-US" sz="4050" dirty="0"/>
            </a:br>
            <a:r>
              <a:rPr lang="en-US" sz="4050" dirty="0" smtClean="0"/>
              <a:t>Implementation planning</a:t>
            </a:r>
            <a:r>
              <a:rPr lang="en-US" sz="4050" dirty="0"/>
              <a:t/>
            </a:r>
            <a:br>
              <a:rPr lang="en-US" sz="4050" dirty="0"/>
            </a:br>
            <a:endParaRPr lang="en-US" sz="4050" dirty="0"/>
          </a:p>
        </p:txBody>
      </p:sp>
      <p:pic>
        <p:nvPicPr>
          <p:cNvPr id="2050" name="Picture 2" descr="Displaying UMA_logo_officialseal.whit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485" y="2735098"/>
            <a:ext cx="2359343" cy="2369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883828" y="5104397"/>
            <a:ext cx="28631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Campus Open Forums</a:t>
            </a:r>
          </a:p>
          <a:p>
            <a:r>
              <a:rPr lang="en-US" dirty="0" smtClean="0"/>
              <a:t>March 21 &amp; 22, 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4822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Civic Engagement</a:t>
            </a:r>
            <a:br>
              <a:rPr lang="en-US" dirty="0" smtClean="0"/>
            </a:br>
            <a:r>
              <a:rPr lang="en-US" dirty="0" smtClean="0"/>
              <a:t>Steering committee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728130"/>
            <a:ext cx="8346141" cy="376767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Civic Engagement Steering Committee</a:t>
            </a:r>
          </a:p>
          <a:p>
            <a:pPr lvl="1"/>
            <a:r>
              <a:rPr lang="en-US" dirty="0" smtClean="0">
                <a:solidFill>
                  <a:srgbClr val="FFFF00"/>
                </a:solidFill>
              </a:rPr>
              <a:t>Katie </a:t>
            </a:r>
            <a:r>
              <a:rPr lang="en-US" dirty="0" err="1" smtClean="0">
                <a:solidFill>
                  <a:srgbClr val="FFFF00"/>
                </a:solidFill>
              </a:rPr>
              <a:t>Corlew</a:t>
            </a:r>
            <a:r>
              <a:rPr lang="en-US" dirty="0" smtClean="0">
                <a:solidFill>
                  <a:srgbClr val="FFFF00"/>
                </a:solidFill>
              </a:rPr>
              <a:t>, Faculty Co-Chair &amp;</a:t>
            </a:r>
          </a:p>
          <a:p>
            <a:pPr lvl="1"/>
            <a:r>
              <a:rPr lang="en-US" dirty="0" smtClean="0">
                <a:solidFill>
                  <a:srgbClr val="FFFF00"/>
                </a:solidFill>
              </a:rPr>
              <a:t>Gilda </a:t>
            </a:r>
            <a:r>
              <a:rPr lang="en-US" dirty="0" err="1" smtClean="0">
                <a:solidFill>
                  <a:srgbClr val="FFFF00"/>
                </a:solidFill>
              </a:rPr>
              <a:t>Nardone</a:t>
            </a:r>
            <a:r>
              <a:rPr lang="en-US" dirty="0" smtClean="0">
                <a:solidFill>
                  <a:srgbClr val="FFFF00"/>
                </a:solidFill>
              </a:rPr>
              <a:t>, Administration Co-Chair</a:t>
            </a:r>
          </a:p>
          <a:p>
            <a:pPr lvl="1"/>
            <a:endParaRPr lang="en-US" sz="500" dirty="0" smtClean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Create, coordinate, and communicate a Civic Engagement Continuum within the  UMA </a:t>
            </a:r>
            <a:r>
              <a:rPr lang="en-US" dirty="0" smtClean="0">
                <a:solidFill>
                  <a:srgbClr val="FFFF00"/>
                </a:solidFill>
              </a:rPr>
              <a:t>community that </a:t>
            </a:r>
            <a:r>
              <a:rPr lang="en-US" dirty="0">
                <a:solidFill>
                  <a:srgbClr val="FFFF00"/>
                </a:solidFill>
              </a:rPr>
              <a:t>will enhance the development of informed, responsible, and involved citizen-graduates</a:t>
            </a:r>
            <a:r>
              <a:rPr lang="en-US" dirty="0" smtClean="0">
                <a:solidFill>
                  <a:srgbClr val="FFFF00"/>
                </a:solidFill>
              </a:rPr>
              <a:t>.</a:t>
            </a:r>
            <a:endParaRPr lang="en-US" sz="800" dirty="0">
              <a:solidFill>
                <a:srgbClr val="FFFF00"/>
              </a:solidFill>
            </a:endParaRPr>
          </a:p>
          <a:p>
            <a:pPr lvl="1">
              <a:buFont typeface="Wingdings 3" charset="2"/>
              <a:buChar char=""/>
            </a:pPr>
            <a:endParaRPr lang="en-US" sz="600" dirty="0">
              <a:solidFill>
                <a:srgbClr val="FFFF00"/>
              </a:solidFill>
            </a:endParaRPr>
          </a:p>
          <a:p>
            <a:pPr lvl="1"/>
            <a:r>
              <a:rPr lang="en-US" sz="2000" dirty="0" smtClean="0">
                <a:solidFill>
                  <a:srgbClr val="FFFF00"/>
                </a:solidFill>
              </a:rPr>
              <a:t>Currently compiling a comprehensive inventory of current activities.</a:t>
            </a:r>
          </a:p>
          <a:p>
            <a:pPr lvl="1"/>
            <a:r>
              <a:rPr lang="en-US" sz="2000" dirty="0" smtClean="0">
                <a:solidFill>
                  <a:srgbClr val="FFFF00"/>
                </a:solidFill>
              </a:rPr>
              <a:t>Plan due:</a:t>
            </a:r>
            <a:r>
              <a:rPr lang="en-US" sz="2000" dirty="0" smtClean="0"/>
              <a:t>  </a:t>
            </a:r>
            <a:r>
              <a:rPr lang="en-US" sz="2000" dirty="0" smtClean="0">
                <a:solidFill>
                  <a:srgbClr val="FFFF00"/>
                </a:solidFill>
              </a:rPr>
              <a:t>April 13</a:t>
            </a:r>
            <a:r>
              <a:rPr lang="en-US" sz="2000" baseline="30000" dirty="0" smtClean="0">
                <a:solidFill>
                  <a:srgbClr val="FFFF00"/>
                </a:solidFill>
              </a:rPr>
              <a:t>th</a:t>
            </a:r>
            <a:r>
              <a:rPr lang="en-US" sz="2000" dirty="0" smtClean="0">
                <a:solidFill>
                  <a:srgbClr val="FFFF00"/>
                </a:solidFill>
              </a:rPr>
              <a:t> </a:t>
            </a:r>
          </a:p>
          <a:p>
            <a:endParaRPr lang="en-US" dirty="0"/>
          </a:p>
        </p:txBody>
      </p:sp>
      <p:pic>
        <p:nvPicPr>
          <p:cNvPr id="4" name="Picture 6" descr="Displaying UMA_logo_abbrev.whit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6066" y="6128107"/>
            <a:ext cx="1483475" cy="446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50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Strategic Communications, Enrollment &amp; Marketing Plans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7751956" cy="376767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Strategic Communications Plan  </a:t>
            </a:r>
            <a:r>
              <a:rPr lang="en-US" sz="1500" b="1" i="1" dirty="0" smtClean="0">
                <a:solidFill>
                  <a:srgbClr val="FFFF00"/>
                </a:solidFill>
              </a:rPr>
              <a:t>complete</a:t>
            </a:r>
            <a:endParaRPr lang="en-US" b="1" i="1" dirty="0" smtClean="0">
              <a:solidFill>
                <a:srgbClr val="FFFF00"/>
              </a:solidFill>
            </a:endParaRPr>
          </a:p>
          <a:p>
            <a:pPr lvl="1"/>
            <a:r>
              <a:rPr lang="en-US" dirty="0" err="1" smtClean="0">
                <a:solidFill>
                  <a:srgbClr val="FFFF00"/>
                </a:solidFill>
              </a:rPr>
              <a:t>Domna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Giatas</a:t>
            </a:r>
            <a:r>
              <a:rPr lang="en-US" dirty="0" smtClean="0">
                <a:solidFill>
                  <a:srgbClr val="FFFF00"/>
                </a:solidFill>
              </a:rPr>
              <a:t>, ED Planning &amp; Communications</a:t>
            </a:r>
          </a:p>
          <a:p>
            <a:pPr lvl="1"/>
            <a:endParaRPr lang="en-US" sz="500" dirty="0" smtClean="0">
              <a:solidFill>
                <a:srgbClr val="FFFF00"/>
              </a:solidFill>
            </a:endParaRPr>
          </a:p>
          <a:p>
            <a:r>
              <a:rPr lang="en-US" b="1" dirty="0" smtClean="0">
                <a:solidFill>
                  <a:srgbClr val="FFFF00"/>
                </a:solidFill>
              </a:rPr>
              <a:t>Strategic Enrollment Plan  </a:t>
            </a:r>
            <a:r>
              <a:rPr lang="en-US" sz="1500" b="1" i="1" dirty="0" smtClean="0">
                <a:solidFill>
                  <a:srgbClr val="FFFF00"/>
                </a:solidFill>
              </a:rPr>
              <a:t>complete</a:t>
            </a:r>
            <a:endParaRPr lang="en-US" b="1" i="1" dirty="0" smtClean="0">
              <a:solidFill>
                <a:srgbClr val="FFFF00"/>
              </a:solidFill>
            </a:endParaRPr>
          </a:p>
          <a:p>
            <a:pPr lvl="1"/>
            <a:r>
              <a:rPr lang="en-US" dirty="0" smtClean="0">
                <a:solidFill>
                  <a:srgbClr val="FFFF00"/>
                </a:solidFill>
              </a:rPr>
              <a:t>Jon Henry, VP Enrollment &amp; Marketing</a:t>
            </a:r>
          </a:p>
          <a:p>
            <a:pPr lvl="1"/>
            <a:r>
              <a:rPr lang="en-US" dirty="0">
                <a:solidFill>
                  <a:srgbClr val="FFFF00"/>
                </a:solidFill>
              </a:rPr>
              <a:t>Enrollment Planning &amp; Implementation Council (EPIC</a:t>
            </a:r>
            <a:r>
              <a:rPr lang="en-US" dirty="0" smtClean="0">
                <a:solidFill>
                  <a:srgbClr val="FFFF00"/>
                </a:solidFill>
              </a:rPr>
              <a:t>)</a:t>
            </a:r>
          </a:p>
          <a:p>
            <a:pPr lvl="1"/>
            <a:endParaRPr lang="en-US" sz="500" dirty="0" smtClean="0">
              <a:solidFill>
                <a:srgbClr val="FFFF00"/>
              </a:solidFill>
            </a:endParaRPr>
          </a:p>
          <a:p>
            <a:r>
              <a:rPr lang="en-US" b="1" dirty="0" smtClean="0">
                <a:solidFill>
                  <a:srgbClr val="FFFF00"/>
                </a:solidFill>
              </a:rPr>
              <a:t>Strategic Marketing Plan  </a:t>
            </a:r>
            <a:r>
              <a:rPr lang="en-US" b="1" dirty="0" smtClean="0"/>
              <a:t>	</a:t>
            </a:r>
            <a:r>
              <a:rPr lang="en-US" sz="1500" b="1" i="1" dirty="0" smtClean="0">
                <a:solidFill>
                  <a:srgbClr val="FFFF00"/>
                </a:solidFill>
              </a:rPr>
              <a:t>Short-term plan complete</a:t>
            </a:r>
          </a:p>
          <a:p>
            <a:pPr marL="0" indent="0">
              <a:buNone/>
            </a:pPr>
            <a:r>
              <a:rPr lang="en-US" sz="1500" b="1" i="1" dirty="0">
                <a:solidFill>
                  <a:srgbClr val="FFFF00"/>
                </a:solidFill>
              </a:rPr>
              <a:t>	</a:t>
            </a:r>
            <a:r>
              <a:rPr lang="en-US" sz="1500" b="1" i="1" dirty="0" smtClean="0">
                <a:solidFill>
                  <a:srgbClr val="FFFF00"/>
                </a:solidFill>
              </a:rPr>
              <a:t>							Long-term plan in development</a:t>
            </a:r>
            <a:endParaRPr lang="en-US" b="1" i="1" dirty="0" smtClean="0">
              <a:solidFill>
                <a:srgbClr val="FFFF00"/>
              </a:solidFill>
            </a:endParaRPr>
          </a:p>
          <a:p>
            <a:pPr lvl="1"/>
            <a:r>
              <a:rPr lang="en-US" dirty="0" smtClean="0">
                <a:solidFill>
                  <a:srgbClr val="FFFF00"/>
                </a:solidFill>
              </a:rPr>
              <a:t>Jon </a:t>
            </a:r>
            <a:r>
              <a:rPr lang="en-US" dirty="0">
                <a:solidFill>
                  <a:srgbClr val="FFFF00"/>
                </a:solidFill>
              </a:rPr>
              <a:t>Henry, VP Enrollment &amp; Marketing</a:t>
            </a:r>
            <a:endParaRPr lang="en-US" dirty="0" smtClean="0">
              <a:solidFill>
                <a:srgbClr val="FFFF00"/>
              </a:solidFill>
            </a:endParaRPr>
          </a:p>
          <a:p>
            <a:pPr lvl="1"/>
            <a:r>
              <a:rPr lang="en-US" dirty="0" smtClean="0">
                <a:solidFill>
                  <a:srgbClr val="FFFF00"/>
                </a:solidFill>
              </a:rPr>
              <a:t>Brent Wooten, Director of Enrollment Marketing</a:t>
            </a:r>
          </a:p>
        </p:txBody>
      </p:sp>
      <p:pic>
        <p:nvPicPr>
          <p:cNvPr id="4" name="Picture 6" descr="Displaying UMA_logo_abbrev.whit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6066" y="6128107"/>
            <a:ext cx="1483475" cy="446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5305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0814" y="4845173"/>
            <a:ext cx="6554867" cy="1524000"/>
          </a:xfrm>
        </p:spPr>
        <p:txBody>
          <a:bodyPr>
            <a:normAutofit/>
          </a:bodyPr>
          <a:lstStyle/>
          <a:p>
            <a:r>
              <a:rPr lang="en-US" sz="3300" dirty="0" smtClean="0"/>
              <a:t>Thank you for joining</a:t>
            </a:r>
            <a:br>
              <a:rPr lang="en-US" sz="3300" dirty="0" smtClean="0"/>
            </a:br>
            <a:r>
              <a:rPr lang="en-US" sz="3300" dirty="0" smtClean="0"/>
              <a:t>this journey</a:t>
            </a:r>
            <a:endParaRPr lang="en-US" sz="3300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 rot="21048167" flipH="1">
            <a:off x="1504756" y="2206418"/>
            <a:ext cx="2347911" cy="2466975"/>
          </a:xfrm>
          <a:prstGeom prst="rect">
            <a:avLst/>
          </a:prstGeom>
        </p:spPr>
      </p:pic>
      <p:sp>
        <p:nvSpPr>
          <p:cNvPr id="10" name="Explosion 2 9"/>
          <p:cNvSpPr/>
          <p:nvPr/>
        </p:nvSpPr>
        <p:spPr>
          <a:xfrm>
            <a:off x="5097340" y="187269"/>
            <a:ext cx="4046660" cy="3063064"/>
          </a:xfrm>
          <a:prstGeom prst="irregularSeal2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b="1" dirty="0">
                <a:ln/>
                <a:solidFill>
                  <a:schemeClr val="accent3"/>
                </a:solidFill>
              </a:rPr>
              <a:t>2020</a:t>
            </a:r>
          </a:p>
          <a:p>
            <a:pPr algn="ctr"/>
            <a:endParaRPr lang="en-US" sz="1350" dirty="0"/>
          </a:p>
        </p:txBody>
      </p:sp>
      <p:pic>
        <p:nvPicPr>
          <p:cNvPr id="13" name="Picture 2" descr="Displaying UMA_logo_officialseal.white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9811" y="5583425"/>
            <a:ext cx="1020841" cy="10251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952942" y="1052552"/>
            <a:ext cx="34515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FFFF00"/>
                </a:solidFill>
              </a:rPr>
              <a:t>UMA.edu</a:t>
            </a:r>
            <a:r>
              <a:rPr lang="en-US" sz="3200" dirty="0" smtClean="0">
                <a:solidFill>
                  <a:srgbClr val="FFFF00"/>
                </a:solidFill>
              </a:rPr>
              <a:t>/Vision</a:t>
            </a:r>
            <a:endParaRPr lang="en-US" sz="32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6994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Vision 2.0 Initiatives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012903"/>
            <a:ext cx="8532541" cy="3767670"/>
          </a:xfrm>
        </p:spPr>
        <p:txBody>
          <a:bodyPr>
            <a:noAutofit/>
          </a:bodyPr>
          <a:lstStyle/>
          <a:p>
            <a:r>
              <a:rPr lang="en-US" sz="2700" dirty="0" smtClean="0">
                <a:solidFill>
                  <a:srgbClr val="FFFF00"/>
                </a:solidFill>
              </a:rPr>
              <a:t>Academic Programs of the Future</a:t>
            </a:r>
          </a:p>
          <a:p>
            <a:r>
              <a:rPr lang="en-US" sz="2700" dirty="0" smtClean="0">
                <a:solidFill>
                  <a:srgbClr val="FFFF00"/>
                </a:solidFill>
              </a:rPr>
              <a:t>Cyberspace Master Plan</a:t>
            </a:r>
          </a:p>
          <a:p>
            <a:r>
              <a:rPr lang="en-US" sz="2700" dirty="0" smtClean="0">
                <a:solidFill>
                  <a:srgbClr val="FFFF00"/>
                </a:solidFill>
              </a:rPr>
              <a:t>Re-emergence of UMA (UC Reintegration)</a:t>
            </a:r>
          </a:p>
          <a:p>
            <a:r>
              <a:rPr lang="en-US" sz="2700" dirty="0" smtClean="0">
                <a:solidFill>
                  <a:srgbClr val="FFFF00"/>
                </a:solidFill>
              </a:rPr>
              <a:t>Civic Engagement Steering Committee (NVM)</a:t>
            </a:r>
          </a:p>
          <a:p>
            <a:r>
              <a:rPr lang="en-US" sz="2700" dirty="0" smtClean="0">
                <a:solidFill>
                  <a:srgbClr val="FFFF00"/>
                </a:solidFill>
              </a:rPr>
              <a:t>Strategic Communications, Enrollment &amp; Marketing Plans</a:t>
            </a:r>
          </a:p>
        </p:txBody>
      </p:sp>
      <p:pic>
        <p:nvPicPr>
          <p:cNvPr id="4" name="Picture 6" descr="Displaying UMA_logo_abbrev.whit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6066" y="6128107"/>
            <a:ext cx="1483475" cy="446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9400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8880" y="533399"/>
            <a:ext cx="5978915" cy="5461771"/>
          </a:xfrm>
          <a:ln w="38100">
            <a:solidFill>
              <a:schemeClr val="bg2"/>
            </a:solidFill>
          </a:ln>
        </p:spPr>
      </p:pic>
      <p:pic>
        <p:nvPicPr>
          <p:cNvPr id="4" name="Picture 6" descr="Displaying UMA_logo_abbrev.whit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6066" y="6128107"/>
            <a:ext cx="1483475" cy="446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535258" y="631666"/>
            <a:ext cx="1015663" cy="5265235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US" sz="5400" dirty="0" err="1"/>
              <a:t>u</a:t>
            </a:r>
            <a:r>
              <a:rPr lang="en-US" sz="5400" dirty="0" err="1" smtClean="0"/>
              <a:t>ma.edu</a:t>
            </a:r>
            <a:r>
              <a:rPr lang="en-US" sz="5400" dirty="0" smtClean="0"/>
              <a:t>/vision</a:t>
            </a:r>
            <a:endParaRPr lang="en-US" sz="5400" dirty="0"/>
          </a:p>
        </p:txBody>
      </p:sp>
      <p:sp>
        <p:nvSpPr>
          <p:cNvPr id="6" name="Right Arrow 5"/>
          <p:cNvSpPr/>
          <p:nvPr/>
        </p:nvSpPr>
        <p:spPr>
          <a:xfrm>
            <a:off x="3348507" y="2794716"/>
            <a:ext cx="978408" cy="48463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277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Academic Programs</a:t>
            </a:r>
            <a:br>
              <a:rPr lang="en-US" dirty="0" smtClean="0"/>
            </a:br>
            <a:r>
              <a:rPr lang="en-US" dirty="0" smtClean="0"/>
              <a:t>of the Future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7517780" cy="376767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Team Leads:  Provost Joe </a:t>
            </a:r>
            <a:r>
              <a:rPr lang="en-US" dirty="0" err="1" smtClean="0">
                <a:solidFill>
                  <a:srgbClr val="FFFF00"/>
                </a:solidFill>
              </a:rPr>
              <a:t>Szakas</a:t>
            </a:r>
            <a:r>
              <a:rPr lang="en-US" dirty="0" smtClean="0">
                <a:solidFill>
                  <a:srgbClr val="FFFF00"/>
                </a:solidFill>
              </a:rPr>
              <a:t>, 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smtClean="0">
                <a:solidFill>
                  <a:srgbClr val="FFFF00"/>
                </a:solidFill>
              </a:rPr>
              <a:t>   Dean Brenda </a:t>
            </a:r>
            <a:r>
              <a:rPr lang="en-US" dirty="0" err="1" smtClean="0">
                <a:solidFill>
                  <a:srgbClr val="FFFF00"/>
                </a:solidFill>
              </a:rPr>
              <a:t>McAleer</a:t>
            </a:r>
            <a:r>
              <a:rPr lang="en-US" dirty="0" smtClean="0">
                <a:solidFill>
                  <a:srgbClr val="FFFF00"/>
                </a:solidFill>
              </a:rPr>
              <a:t> &amp; Dean Greg </a:t>
            </a:r>
            <a:r>
              <a:rPr lang="en-US" dirty="0" err="1" smtClean="0">
                <a:solidFill>
                  <a:srgbClr val="FFFF00"/>
                </a:solidFill>
              </a:rPr>
              <a:t>Fahy</a:t>
            </a:r>
            <a:endParaRPr lang="en-US" dirty="0" smtClean="0">
              <a:solidFill>
                <a:srgbClr val="FFFF00"/>
              </a:solidFill>
            </a:endParaRPr>
          </a:p>
          <a:p>
            <a:r>
              <a:rPr lang="en-US" dirty="0" smtClean="0">
                <a:solidFill>
                  <a:srgbClr val="FFFF00"/>
                </a:solidFill>
              </a:rPr>
              <a:t>Request for Proposals to increase </a:t>
            </a:r>
            <a:r>
              <a:rPr lang="en-US" dirty="0">
                <a:solidFill>
                  <a:srgbClr val="FFFF00"/>
                </a:solidFill>
              </a:rPr>
              <a:t>student engagement with faculty, with the curriculum and with the community across a variety of </a:t>
            </a:r>
            <a:r>
              <a:rPr lang="en-US" dirty="0" smtClean="0">
                <a:solidFill>
                  <a:srgbClr val="FFFF00"/>
                </a:solidFill>
              </a:rPr>
              <a:t>modalities.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5 proposals, 3 programs selected:</a:t>
            </a:r>
          </a:p>
          <a:p>
            <a:pPr lvl="1"/>
            <a:r>
              <a:rPr lang="en-US" sz="1800" dirty="0" smtClean="0">
                <a:solidFill>
                  <a:srgbClr val="FFFF00"/>
                </a:solidFill>
              </a:rPr>
              <a:t>Education Pathways</a:t>
            </a:r>
          </a:p>
          <a:p>
            <a:pPr lvl="1"/>
            <a:r>
              <a:rPr lang="en-US" dirty="0" smtClean="0">
                <a:solidFill>
                  <a:srgbClr val="FFFF00"/>
                </a:solidFill>
              </a:rPr>
              <a:t>Justice Studies</a:t>
            </a:r>
          </a:p>
          <a:p>
            <a:pPr lvl="1"/>
            <a:r>
              <a:rPr lang="en-US" dirty="0" smtClean="0">
                <a:solidFill>
                  <a:srgbClr val="FFFF00"/>
                </a:solidFill>
              </a:rPr>
              <a:t>Information and Library Science</a:t>
            </a:r>
          </a:p>
        </p:txBody>
      </p:sp>
      <p:pic>
        <p:nvPicPr>
          <p:cNvPr id="4" name="Picture 6" descr="Displaying UMA_logo_abbrev.whit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6066" y="6128107"/>
            <a:ext cx="1483475" cy="446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7866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Cyberspace master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0"/>
            <a:ext cx="7245439" cy="5313608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Team Lead:  Sheri Fraser, Dean of Students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Development of a plan to support distance students through virtual pathways to services.  The team will investigate best practices, conduct focus groups/surveys, and assess student services.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The Plan will focus on four key areas:</a:t>
            </a:r>
          </a:p>
          <a:p>
            <a:pPr lvl="1"/>
            <a:r>
              <a:rPr lang="en-US" dirty="0" smtClean="0">
                <a:solidFill>
                  <a:srgbClr val="FFFF00"/>
                </a:solidFill>
              </a:rPr>
              <a:t>Navigation</a:t>
            </a:r>
          </a:p>
          <a:p>
            <a:pPr lvl="1"/>
            <a:r>
              <a:rPr lang="en-US" dirty="0" smtClean="0">
                <a:solidFill>
                  <a:srgbClr val="FFFF00"/>
                </a:solidFill>
              </a:rPr>
              <a:t>Access</a:t>
            </a:r>
          </a:p>
          <a:p>
            <a:pPr lvl="1"/>
            <a:r>
              <a:rPr lang="en-US" dirty="0" smtClean="0">
                <a:solidFill>
                  <a:srgbClr val="FFFF00"/>
                </a:solidFill>
              </a:rPr>
              <a:t>Service</a:t>
            </a:r>
          </a:p>
          <a:p>
            <a:pPr lvl="1"/>
            <a:r>
              <a:rPr lang="en-US" dirty="0" smtClean="0">
                <a:solidFill>
                  <a:srgbClr val="FFFF00"/>
                </a:solidFill>
              </a:rPr>
              <a:t>Engagement</a:t>
            </a:r>
          </a:p>
          <a:p>
            <a:pPr lvl="1"/>
            <a:endParaRPr lang="en-US" sz="500" dirty="0" smtClean="0">
              <a:solidFill>
                <a:srgbClr val="FFFF00"/>
              </a:solidFill>
            </a:endParaRPr>
          </a:p>
          <a:p>
            <a:pPr lvl="2"/>
            <a:r>
              <a:rPr lang="en-US" sz="2000" dirty="0" smtClean="0">
                <a:solidFill>
                  <a:srgbClr val="FFFF00"/>
                </a:solidFill>
              </a:rPr>
              <a:t>Plan due:  April 13</a:t>
            </a:r>
            <a:r>
              <a:rPr lang="en-US" sz="2000" baseline="30000" dirty="0" smtClean="0">
                <a:solidFill>
                  <a:srgbClr val="FFFF00"/>
                </a:solidFill>
              </a:rPr>
              <a:t>th</a:t>
            </a:r>
            <a:r>
              <a:rPr lang="en-US" sz="2000" dirty="0" smtClean="0">
                <a:solidFill>
                  <a:srgbClr val="FFFF00"/>
                </a:solidFill>
              </a:rPr>
              <a:t> </a:t>
            </a:r>
            <a:endParaRPr lang="en-US" sz="2000" dirty="0">
              <a:solidFill>
                <a:srgbClr val="FFFF00"/>
              </a:solidFill>
            </a:endParaRPr>
          </a:p>
        </p:txBody>
      </p:sp>
      <p:pic>
        <p:nvPicPr>
          <p:cNvPr id="4" name="Picture 6" descr="Displaying UMA_logo_abbrev.whit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6066" y="6128107"/>
            <a:ext cx="1483475" cy="446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3939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Re-emergence of UMA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45327"/>
            <a:ext cx="7640444" cy="4250473"/>
          </a:xfrm>
        </p:spPr>
        <p:txBody>
          <a:bodyPr>
            <a:noAutofit/>
          </a:bodyPr>
          <a:lstStyle/>
          <a:p>
            <a:r>
              <a:rPr lang="en-US" sz="1800" b="1" dirty="0" smtClean="0">
                <a:solidFill>
                  <a:srgbClr val="FFFF00"/>
                </a:solidFill>
              </a:rPr>
              <a:t>Mission &amp; Structure Team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smtClean="0">
                <a:solidFill>
                  <a:srgbClr val="FFFF00"/>
                </a:solidFill>
              </a:rPr>
              <a:t>   </a:t>
            </a:r>
            <a:r>
              <a:rPr lang="en-US" sz="1600" dirty="0" smtClean="0">
                <a:solidFill>
                  <a:srgbClr val="FFFF00"/>
                </a:solidFill>
              </a:rPr>
              <a:t>Lead: President </a:t>
            </a:r>
            <a:r>
              <a:rPr lang="en-US" sz="1600" dirty="0" err="1" smtClean="0">
                <a:solidFill>
                  <a:srgbClr val="FFFF00"/>
                </a:solidFill>
              </a:rPr>
              <a:t>Wyke</a:t>
            </a:r>
            <a:endParaRPr lang="en-US" sz="1600" dirty="0" smtClean="0">
              <a:solidFill>
                <a:srgbClr val="FFFF00"/>
              </a:solidFill>
            </a:endParaRPr>
          </a:p>
          <a:p>
            <a:pPr lvl="1"/>
            <a:endParaRPr lang="en-US" sz="500" dirty="0" smtClean="0">
              <a:solidFill>
                <a:srgbClr val="FFFF00"/>
              </a:solidFill>
            </a:endParaRPr>
          </a:p>
          <a:p>
            <a:r>
              <a:rPr lang="en-US" sz="1800" b="1" dirty="0" smtClean="0">
                <a:solidFill>
                  <a:srgbClr val="FFFF00"/>
                </a:solidFill>
              </a:rPr>
              <a:t>Academic Support Team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smtClean="0">
                <a:solidFill>
                  <a:srgbClr val="FFFF00"/>
                </a:solidFill>
              </a:rPr>
              <a:t>   </a:t>
            </a:r>
            <a:r>
              <a:rPr lang="en-US" sz="1600" dirty="0" smtClean="0">
                <a:solidFill>
                  <a:srgbClr val="FFFF00"/>
                </a:solidFill>
              </a:rPr>
              <a:t>Leads:  Provost </a:t>
            </a:r>
            <a:r>
              <a:rPr lang="en-US" sz="1600" dirty="0" err="1" smtClean="0">
                <a:solidFill>
                  <a:srgbClr val="FFFF00"/>
                </a:solidFill>
              </a:rPr>
              <a:t>Szakas</a:t>
            </a:r>
            <a:r>
              <a:rPr lang="en-US" sz="1600" dirty="0" smtClean="0">
                <a:solidFill>
                  <a:srgbClr val="FFFF00"/>
                </a:solidFill>
              </a:rPr>
              <a:t>, Dean </a:t>
            </a:r>
            <a:r>
              <a:rPr lang="en-US" sz="1600" dirty="0" err="1" smtClean="0">
                <a:solidFill>
                  <a:srgbClr val="FFFF00"/>
                </a:solidFill>
              </a:rPr>
              <a:t>McAleer</a:t>
            </a:r>
            <a:r>
              <a:rPr lang="en-US" sz="1600" dirty="0" smtClean="0">
                <a:solidFill>
                  <a:srgbClr val="FFFF00"/>
                </a:solidFill>
              </a:rPr>
              <a:t> &amp; Dean </a:t>
            </a:r>
            <a:r>
              <a:rPr lang="en-US" sz="1600" dirty="0" err="1" smtClean="0">
                <a:solidFill>
                  <a:srgbClr val="FFFF00"/>
                </a:solidFill>
              </a:rPr>
              <a:t>Fahy</a:t>
            </a:r>
            <a:endParaRPr lang="en-US" sz="1600" dirty="0" smtClean="0">
              <a:solidFill>
                <a:srgbClr val="FFFF00"/>
              </a:solidFill>
            </a:endParaRPr>
          </a:p>
          <a:p>
            <a:pPr lvl="1"/>
            <a:endParaRPr lang="en-US" sz="500" dirty="0" smtClean="0">
              <a:solidFill>
                <a:srgbClr val="FFFF00"/>
              </a:solidFill>
            </a:endParaRPr>
          </a:p>
          <a:p>
            <a:r>
              <a:rPr lang="en-US" sz="1800" b="1" dirty="0" smtClean="0">
                <a:solidFill>
                  <a:srgbClr val="FFFF00"/>
                </a:solidFill>
              </a:rPr>
              <a:t>Marketing &amp; Communications Team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FFFF00"/>
                </a:solidFill>
              </a:rPr>
              <a:t> </a:t>
            </a:r>
            <a:r>
              <a:rPr lang="en-US" sz="1600" dirty="0" smtClean="0">
                <a:solidFill>
                  <a:srgbClr val="FFFF00"/>
                </a:solidFill>
              </a:rPr>
              <a:t>    Leads:  Jon Henry, VPEM &amp; </a:t>
            </a:r>
            <a:r>
              <a:rPr lang="en-US" sz="1600" dirty="0" err="1" smtClean="0">
                <a:solidFill>
                  <a:srgbClr val="FFFF00"/>
                </a:solidFill>
              </a:rPr>
              <a:t>Domna</a:t>
            </a:r>
            <a:r>
              <a:rPr lang="en-US" sz="1600" dirty="0" smtClean="0">
                <a:solidFill>
                  <a:srgbClr val="FFFF00"/>
                </a:solidFill>
              </a:rPr>
              <a:t> </a:t>
            </a:r>
            <a:r>
              <a:rPr lang="en-US" sz="1600" dirty="0" err="1" smtClean="0">
                <a:solidFill>
                  <a:srgbClr val="FFFF00"/>
                </a:solidFill>
              </a:rPr>
              <a:t>Giatas</a:t>
            </a:r>
            <a:r>
              <a:rPr lang="en-US" sz="1600" dirty="0" smtClean="0">
                <a:solidFill>
                  <a:srgbClr val="FFFF00"/>
                </a:solidFill>
              </a:rPr>
              <a:t>, ED Planning/Communications</a:t>
            </a:r>
          </a:p>
          <a:p>
            <a:pPr marL="0" indent="0">
              <a:buNone/>
            </a:pPr>
            <a:endParaRPr lang="en-US" sz="1000" dirty="0">
              <a:solidFill>
                <a:srgbClr val="FFFF00"/>
              </a:solidFill>
            </a:endParaRPr>
          </a:p>
          <a:p>
            <a:pPr lvl="2"/>
            <a:r>
              <a:rPr lang="en-US" sz="1800" dirty="0" smtClean="0">
                <a:solidFill>
                  <a:srgbClr val="FFFF00"/>
                </a:solidFill>
              </a:rPr>
              <a:t>Preliminary recommendations due:  March 16</a:t>
            </a:r>
            <a:r>
              <a:rPr lang="en-US" sz="1800" baseline="30000" dirty="0" smtClean="0">
                <a:solidFill>
                  <a:srgbClr val="FFFF00"/>
                </a:solidFill>
              </a:rPr>
              <a:t>th</a:t>
            </a:r>
            <a:r>
              <a:rPr lang="en-US" sz="1800" dirty="0" smtClean="0">
                <a:solidFill>
                  <a:srgbClr val="FFFF00"/>
                </a:solidFill>
              </a:rPr>
              <a:t> </a:t>
            </a:r>
          </a:p>
          <a:p>
            <a:pPr lvl="2"/>
            <a:r>
              <a:rPr lang="en-US" sz="1800" dirty="0" smtClean="0">
                <a:solidFill>
                  <a:srgbClr val="FFFF00"/>
                </a:solidFill>
              </a:rPr>
              <a:t>Final recommendations due:  April 13</a:t>
            </a:r>
            <a:r>
              <a:rPr lang="en-US" sz="1800" baseline="30000" dirty="0" smtClean="0">
                <a:solidFill>
                  <a:srgbClr val="FFFF00"/>
                </a:solidFill>
              </a:rPr>
              <a:t>th</a:t>
            </a:r>
            <a:r>
              <a:rPr lang="en-US" sz="1800" dirty="0" smtClean="0">
                <a:solidFill>
                  <a:srgbClr val="FFFF00"/>
                </a:solidFill>
              </a:rPr>
              <a:t> </a:t>
            </a:r>
            <a:endParaRPr lang="en-US" sz="1800" dirty="0">
              <a:solidFill>
                <a:srgbClr val="FFFF00"/>
              </a:solidFill>
            </a:endParaRPr>
          </a:p>
        </p:txBody>
      </p:sp>
      <p:pic>
        <p:nvPicPr>
          <p:cNvPr id="4" name="Picture 6" descr="Displaying UMA_logo_abbrev.whit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6066" y="6128107"/>
            <a:ext cx="1483475" cy="446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5434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827315"/>
            <a:ext cx="7438623" cy="1524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Re-emergence of UMA: DRAFT Goals</a:t>
            </a:r>
            <a:br>
              <a:rPr lang="en-US" dirty="0" smtClean="0"/>
            </a:br>
            <a:r>
              <a:rPr lang="en-US" dirty="0" smtClean="0"/>
              <a:t>Mission &amp;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-90152"/>
            <a:ext cx="7889383" cy="5306095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endParaRPr lang="en-US" dirty="0"/>
          </a:p>
          <a:p>
            <a:pPr lvl="0"/>
            <a:r>
              <a:rPr lang="en-US" dirty="0">
                <a:solidFill>
                  <a:srgbClr val="FFFF00"/>
                </a:solidFill>
              </a:rPr>
              <a:t>To champion the re-emergence of UMA as a </a:t>
            </a:r>
            <a:r>
              <a:rPr lang="en-US" dirty="0" smtClean="0">
                <a:solidFill>
                  <a:srgbClr val="FFFF00"/>
                </a:solidFill>
              </a:rPr>
              <a:t>dispersed </a:t>
            </a:r>
            <a:r>
              <a:rPr lang="en-US" dirty="0">
                <a:solidFill>
                  <a:srgbClr val="FFFF00"/>
                </a:solidFill>
              </a:rPr>
              <a:t>learning community, united by our mission and working in concert for the benefit of our students through our campuses, centers, and at a distance</a:t>
            </a:r>
            <a:r>
              <a:rPr lang="en-US" dirty="0" smtClean="0">
                <a:solidFill>
                  <a:srgbClr val="FFFF00"/>
                </a:solidFill>
              </a:rPr>
              <a:t>.</a:t>
            </a:r>
          </a:p>
          <a:p>
            <a:pPr marL="0" lvl="0" indent="0">
              <a:buNone/>
            </a:pPr>
            <a:endParaRPr lang="en-US" sz="100" dirty="0">
              <a:solidFill>
                <a:srgbClr val="FFFF00"/>
              </a:solidFill>
            </a:endParaRPr>
          </a:p>
          <a:p>
            <a:pPr lvl="0"/>
            <a:r>
              <a:rPr lang="en-US" dirty="0">
                <a:solidFill>
                  <a:srgbClr val="FFFF00"/>
                </a:solidFill>
              </a:rPr>
              <a:t>To </a:t>
            </a:r>
            <a:r>
              <a:rPr lang="en-US" dirty="0" smtClean="0">
                <a:solidFill>
                  <a:srgbClr val="FFFF00"/>
                </a:solidFill>
              </a:rPr>
              <a:t>expand </a:t>
            </a:r>
            <a:r>
              <a:rPr lang="en-US" dirty="0">
                <a:solidFill>
                  <a:srgbClr val="FFFF00"/>
                </a:solidFill>
              </a:rPr>
              <a:t>UMA’s role as the leading provider of distance education programs to serve student needs across Maine and beyond</a:t>
            </a:r>
            <a:r>
              <a:rPr lang="en-US" dirty="0" smtClean="0">
                <a:solidFill>
                  <a:srgbClr val="FFFF00"/>
                </a:solidFill>
              </a:rPr>
              <a:t>.</a:t>
            </a:r>
          </a:p>
          <a:p>
            <a:pPr marL="0" lvl="0" indent="0">
              <a:buNone/>
            </a:pPr>
            <a:endParaRPr lang="en-US" sz="100" dirty="0">
              <a:solidFill>
                <a:srgbClr val="FFFF00"/>
              </a:solidFill>
            </a:endParaRPr>
          </a:p>
          <a:p>
            <a:pPr lvl="0"/>
            <a:r>
              <a:rPr lang="en-US" dirty="0">
                <a:solidFill>
                  <a:srgbClr val="FFFF00"/>
                </a:solidFill>
              </a:rPr>
              <a:t>To develop an </a:t>
            </a:r>
            <a:r>
              <a:rPr lang="en-US" dirty="0" err="1">
                <a:solidFill>
                  <a:srgbClr val="FFFF00"/>
                </a:solidFill>
              </a:rPr>
              <a:t>omni</a:t>
            </a:r>
            <a:r>
              <a:rPr lang="en-US" dirty="0">
                <a:solidFill>
                  <a:srgbClr val="FFFF00"/>
                </a:solidFill>
              </a:rPr>
              <a:t>-channel strategy that engages students through a seamless, high-quality, integrated educational experience</a:t>
            </a:r>
            <a:r>
              <a:rPr lang="en-US" dirty="0" smtClean="0">
                <a:solidFill>
                  <a:srgbClr val="FFFF00"/>
                </a:solidFill>
              </a:rPr>
              <a:t>.</a:t>
            </a:r>
          </a:p>
          <a:p>
            <a:pPr marL="0" lvl="0" indent="0">
              <a:buNone/>
            </a:pPr>
            <a:endParaRPr lang="en-US" sz="100" dirty="0">
              <a:solidFill>
                <a:srgbClr val="FFFF00"/>
              </a:solidFill>
            </a:endParaRPr>
          </a:p>
          <a:p>
            <a:pPr lvl="0"/>
            <a:r>
              <a:rPr lang="en-US" dirty="0">
                <a:solidFill>
                  <a:srgbClr val="FFFF00"/>
                </a:solidFill>
              </a:rPr>
              <a:t>To collaborate with other UMS institutions to support their distance education efforts though UMA’s dispersed services model</a:t>
            </a:r>
            <a:r>
              <a:rPr lang="en-US" dirty="0" smtClean="0">
                <a:solidFill>
                  <a:srgbClr val="FFFF00"/>
                </a:solidFill>
              </a:rPr>
              <a:t>.</a:t>
            </a:r>
          </a:p>
          <a:p>
            <a:pPr marL="0" lvl="0" indent="0">
              <a:buNone/>
            </a:pPr>
            <a:endParaRPr lang="en-US" sz="100" dirty="0">
              <a:solidFill>
                <a:srgbClr val="FFFF00"/>
              </a:solidFill>
            </a:endParaRPr>
          </a:p>
          <a:p>
            <a:pPr lvl="0"/>
            <a:r>
              <a:rPr lang="en-US" dirty="0">
                <a:solidFill>
                  <a:srgbClr val="FFFF00"/>
                </a:solidFill>
              </a:rPr>
              <a:t>To advance a unified structure that is inclusive of all roles and locations</a:t>
            </a:r>
            <a:r>
              <a:rPr lang="en-US" dirty="0" smtClean="0">
                <a:solidFill>
                  <a:srgbClr val="FFFF00"/>
                </a:solidFill>
              </a:rPr>
              <a:t>.</a:t>
            </a:r>
          </a:p>
          <a:p>
            <a:pPr marL="0" lvl="0" indent="0">
              <a:buNone/>
            </a:pPr>
            <a:endParaRPr lang="en-US" sz="100" dirty="0">
              <a:solidFill>
                <a:srgbClr val="FFFF00"/>
              </a:solidFill>
            </a:endParaRPr>
          </a:p>
          <a:p>
            <a:pPr lvl="0"/>
            <a:r>
              <a:rPr lang="en-US" dirty="0">
                <a:solidFill>
                  <a:srgbClr val="FFFF00"/>
                </a:solidFill>
              </a:rPr>
              <a:t>To support brand clarity for both internal and external audiences</a:t>
            </a:r>
            <a:r>
              <a:rPr lang="en-US" dirty="0" smtClean="0">
                <a:solidFill>
                  <a:srgbClr val="FFFF00"/>
                </a:solidFill>
              </a:rPr>
              <a:t>.</a:t>
            </a:r>
            <a:endParaRPr lang="en-US" dirty="0">
              <a:solidFill>
                <a:srgbClr val="FFFF00"/>
              </a:solidFill>
            </a:endParaRPr>
          </a:p>
        </p:txBody>
      </p:sp>
      <p:pic>
        <p:nvPicPr>
          <p:cNvPr id="4" name="Picture 6" descr="Displaying UMA_logo_abbrev.whit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6066" y="6128107"/>
            <a:ext cx="1483475" cy="446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17406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7116651" cy="1524000"/>
          </a:xfrm>
        </p:spPr>
        <p:txBody>
          <a:bodyPr/>
          <a:lstStyle/>
          <a:p>
            <a:r>
              <a:rPr lang="en-US" dirty="0" smtClean="0"/>
              <a:t>Re-emergence of UMA</a:t>
            </a:r>
            <a:br>
              <a:rPr lang="en-US" dirty="0" smtClean="0"/>
            </a:br>
            <a:r>
              <a:rPr lang="en-US" dirty="0" smtClean="0"/>
              <a:t>Marketing &amp; Communications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3497" y="282451"/>
            <a:ext cx="5634514" cy="4353943"/>
          </a:xfrm>
        </p:spPr>
      </p:pic>
      <p:pic>
        <p:nvPicPr>
          <p:cNvPr id="4" name="Picture 6" descr="Displaying UMA_logo_abbrev.whit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6066" y="6128107"/>
            <a:ext cx="1483475" cy="446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15859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7116651" cy="1524000"/>
          </a:xfrm>
        </p:spPr>
        <p:txBody>
          <a:bodyPr/>
          <a:lstStyle/>
          <a:p>
            <a:r>
              <a:rPr lang="en-US" dirty="0" smtClean="0"/>
              <a:t>Re-emergence of UMA</a:t>
            </a:r>
            <a:br>
              <a:rPr lang="en-US" dirty="0" smtClean="0"/>
            </a:br>
            <a:r>
              <a:rPr lang="en-US" dirty="0" smtClean="0"/>
              <a:t>Academic Support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6483211"/>
              </p:ext>
            </p:extLst>
          </p:nvPr>
        </p:nvGraphicFramePr>
        <p:xfrm>
          <a:off x="311775" y="572036"/>
          <a:ext cx="8628844" cy="4476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6" descr="Displaying UMA_logo_abbrev.white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6066" y="6128107"/>
            <a:ext cx="1483475" cy="446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Straight Connector 6"/>
          <p:cNvCxnSpPr/>
          <p:nvPr/>
        </p:nvCxnSpPr>
        <p:spPr>
          <a:xfrm>
            <a:off x="4639076" y="1729020"/>
            <a:ext cx="0" cy="218941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901522" y="1161176"/>
            <a:ext cx="267880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DRAFT</a:t>
            </a:r>
            <a:endParaRPr 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2893564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847</TotalTime>
  <Words>435</Words>
  <Application>Microsoft Office PowerPoint</Application>
  <PresentationFormat>On-screen Show (4:3)</PresentationFormat>
  <Paragraphs>90</Paragraphs>
  <Slides>12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Calibri</vt:lpstr>
      <vt:lpstr>Century Gothic</vt:lpstr>
      <vt:lpstr>Wingdings 3</vt:lpstr>
      <vt:lpstr>Slice</vt:lpstr>
      <vt:lpstr>Vision 2.0 Implementation planning </vt:lpstr>
      <vt:lpstr>Vision 2.0 Initiatives</vt:lpstr>
      <vt:lpstr>PowerPoint Presentation</vt:lpstr>
      <vt:lpstr>Academic Programs of the Future</vt:lpstr>
      <vt:lpstr>Cyberspace master plan</vt:lpstr>
      <vt:lpstr>Re-emergence of UMA</vt:lpstr>
      <vt:lpstr>Re-emergence of UMA: DRAFT Goals Mission &amp; structure</vt:lpstr>
      <vt:lpstr>Re-emergence of UMA Marketing &amp; Communications</vt:lpstr>
      <vt:lpstr>Re-emergence of UMA Academic Support</vt:lpstr>
      <vt:lpstr>Civic Engagement Steering committee</vt:lpstr>
      <vt:lpstr>Strategic Communications, Enrollment &amp; Marketing Plans</vt:lpstr>
      <vt:lpstr>Thank you for joining this journey</vt:lpstr>
    </vt:vector>
  </TitlesOfParts>
  <Company>University of Maine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Renee Jean Letendre</dc:creator>
  <cp:lastModifiedBy>Renee Jean Letendre</cp:lastModifiedBy>
  <cp:revision>141</cp:revision>
  <cp:lastPrinted>2017-11-01T16:33:24Z</cp:lastPrinted>
  <dcterms:created xsi:type="dcterms:W3CDTF">2017-09-28T15:14:06Z</dcterms:created>
  <dcterms:modified xsi:type="dcterms:W3CDTF">2018-03-20T19:29:53Z</dcterms:modified>
</cp:coreProperties>
</file>