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
  </p:notesMasterIdLst>
  <p:sldIdLst>
    <p:sldId id="259" r:id="rId2"/>
    <p:sldId id="257"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2939"/>
    <p:restoredTop sz="85145"/>
  </p:normalViewPr>
  <p:slideViewPr>
    <p:cSldViewPr snapToGrid="0">
      <p:cViewPr varScale="1">
        <p:scale>
          <a:sx n="58" d="100"/>
          <a:sy n="58" d="100"/>
        </p:scale>
        <p:origin x="208" y="5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1857-114B-A1E7-6FF1159389C1}"/>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1857-114B-A1E7-6FF1159389C1}"/>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1857-114B-A1E7-6FF1159389C1}"/>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1857-114B-A1E7-6FF1159389C1}"/>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1857-114B-A1E7-6FF1159389C1}"/>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1857-114B-A1E7-6FF1159389C1}"/>
              </c:ext>
            </c:extLst>
          </c:dPt>
          <c:dPt>
            <c:idx val="6"/>
            <c:bubble3D val="0"/>
            <c:spPr>
              <a:solidFill>
                <a:schemeClr val="accent1">
                  <a:lumMod val="60000"/>
                </a:schemeClr>
              </a:solidFill>
              <a:ln w="19050">
                <a:solidFill>
                  <a:schemeClr val="lt1"/>
                </a:solidFill>
              </a:ln>
              <a:effectLst/>
            </c:spPr>
            <c:extLst>
              <c:ext xmlns:c16="http://schemas.microsoft.com/office/drawing/2014/chart" uri="{C3380CC4-5D6E-409C-BE32-E72D297353CC}">
                <c16:uniqueId val="{0000000D-1857-114B-A1E7-6FF1159389C1}"/>
              </c:ext>
            </c:extLst>
          </c:dPt>
          <c:dPt>
            <c:idx val="7"/>
            <c:bubble3D val="0"/>
            <c:spPr>
              <a:solidFill>
                <a:schemeClr val="accent2">
                  <a:lumMod val="60000"/>
                </a:schemeClr>
              </a:solidFill>
              <a:ln w="19050">
                <a:solidFill>
                  <a:schemeClr val="lt1"/>
                </a:solidFill>
              </a:ln>
              <a:effectLst/>
            </c:spPr>
            <c:extLst>
              <c:ext xmlns:c16="http://schemas.microsoft.com/office/drawing/2014/chart" uri="{C3380CC4-5D6E-409C-BE32-E72D297353CC}">
                <c16:uniqueId val="{0000000F-1857-114B-A1E7-6FF1159389C1}"/>
              </c:ext>
            </c:extLst>
          </c:dPt>
          <c:dPt>
            <c:idx val="8"/>
            <c:bubble3D val="0"/>
            <c:spPr>
              <a:solidFill>
                <a:schemeClr val="accent3">
                  <a:lumMod val="60000"/>
                </a:schemeClr>
              </a:solidFill>
              <a:ln w="19050">
                <a:solidFill>
                  <a:schemeClr val="lt1"/>
                </a:solidFill>
              </a:ln>
              <a:effectLst/>
            </c:spPr>
            <c:extLst>
              <c:ext xmlns:c16="http://schemas.microsoft.com/office/drawing/2014/chart" uri="{C3380CC4-5D6E-409C-BE32-E72D297353CC}">
                <c16:uniqueId val="{00000011-1857-114B-A1E7-6FF1159389C1}"/>
              </c:ext>
            </c:extLst>
          </c:dPt>
          <c:dPt>
            <c:idx val="9"/>
            <c:bubble3D val="0"/>
            <c:spPr>
              <a:solidFill>
                <a:schemeClr val="accent4">
                  <a:lumMod val="60000"/>
                </a:schemeClr>
              </a:solidFill>
              <a:ln w="19050">
                <a:solidFill>
                  <a:schemeClr val="lt1"/>
                </a:solidFill>
              </a:ln>
              <a:effectLst/>
            </c:spPr>
            <c:extLst>
              <c:ext xmlns:c16="http://schemas.microsoft.com/office/drawing/2014/chart" uri="{C3380CC4-5D6E-409C-BE32-E72D297353CC}">
                <c16:uniqueId val="{00000013-1857-114B-A1E7-6FF1159389C1}"/>
              </c:ext>
            </c:extLst>
          </c:dPt>
          <c:dPt>
            <c:idx val="10"/>
            <c:bubble3D val="0"/>
            <c:spPr>
              <a:solidFill>
                <a:schemeClr val="accent5">
                  <a:lumMod val="60000"/>
                </a:schemeClr>
              </a:solidFill>
              <a:ln w="19050">
                <a:solidFill>
                  <a:schemeClr val="lt1"/>
                </a:solidFill>
              </a:ln>
              <a:effectLst/>
            </c:spPr>
            <c:extLst>
              <c:ext xmlns:c16="http://schemas.microsoft.com/office/drawing/2014/chart" uri="{C3380CC4-5D6E-409C-BE32-E72D297353CC}">
                <c16:uniqueId val="{00000015-1857-114B-A1E7-6FF1159389C1}"/>
              </c:ext>
            </c:extLst>
          </c:dPt>
          <c:cat>
            <c:strRef>
              <c:f>Sheet1!$F$27:$F$37</c:f>
              <c:strCache>
                <c:ptCount val="11"/>
                <c:pt idx="0">
                  <c:v>Advocacy</c:v>
                </c:pt>
                <c:pt idx="1">
                  <c:v>Community Health &amp; Wellbeing</c:v>
                </c:pt>
                <c:pt idx="2">
                  <c:v>Community Mental Health</c:v>
                </c:pt>
                <c:pt idx="3">
                  <c:v>Community Support Services</c:v>
                </c:pt>
                <c:pt idx="4">
                  <c:v>DHHS</c:v>
                </c:pt>
                <c:pt idx="5">
                  <c:v>Education</c:v>
                </c:pt>
                <c:pt idx="6">
                  <c:v>Hospital</c:v>
                </c:pt>
                <c:pt idx="7">
                  <c:v>Police Dept</c:v>
                </c:pt>
                <c:pt idx="8">
                  <c:v>Sub. Use Disorder Recovery</c:v>
                </c:pt>
                <c:pt idx="9">
                  <c:v>Veterans Services</c:v>
                </c:pt>
                <c:pt idx="10">
                  <c:v>Youth Services - Community &amp; Residential</c:v>
                </c:pt>
              </c:strCache>
            </c:strRef>
          </c:cat>
          <c:val>
            <c:numRef>
              <c:f>Sheet1!$G$27:$G$37</c:f>
              <c:numCache>
                <c:formatCode>General</c:formatCode>
                <c:ptCount val="11"/>
                <c:pt idx="0">
                  <c:v>1</c:v>
                </c:pt>
                <c:pt idx="1">
                  <c:v>4</c:v>
                </c:pt>
                <c:pt idx="2">
                  <c:v>3</c:v>
                </c:pt>
                <c:pt idx="3">
                  <c:v>1</c:v>
                </c:pt>
                <c:pt idx="4">
                  <c:v>1</c:v>
                </c:pt>
                <c:pt idx="5">
                  <c:v>1</c:v>
                </c:pt>
                <c:pt idx="6">
                  <c:v>1</c:v>
                </c:pt>
                <c:pt idx="7">
                  <c:v>1</c:v>
                </c:pt>
                <c:pt idx="8">
                  <c:v>2</c:v>
                </c:pt>
                <c:pt idx="9">
                  <c:v>1</c:v>
                </c:pt>
                <c:pt idx="10">
                  <c:v>5</c:v>
                </c:pt>
              </c:numCache>
            </c:numRef>
          </c:val>
          <c:extLst>
            <c:ext xmlns:c16="http://schemas.microsoft.com/office/drawing/2014/chart" uri="{C3380CC4-5D6E-409C-BE32-E72D297353CC}">
              <c16:uniqueId val="{00000016-1857-114B-A1E7-6FF1159389C1}"/>
            </c:ext>
          </c:extLst>
        </c:ser>
        <c:dLbls>
          <c:showLegendKey val="0"/>
          <c:showVal val="0"/>
          <c:showCatName val="0"/>
          <c:showSerName val="0"/>
          <c:showPercent val="0"/>
          <c:showBubbleSize val="0"/>
          <c:showLeaderLines val="1"/>
        </c:dLbls>
        <c:firstSliceAng val="0"/>
      </c:pieChart>
      <c:spPr>
        <a:noFill/>
        <a:ln>
          <a:noFill/>
        </a:ln>
        <a:effectLst/>
      </c:spPr>
    </c:plotArea>
    <c:legend>
      <c:legendPos val="b"/>
      <c:legendEntry>
        <c:idx val="10"/>
        <c:delete val="1"/>
      </c:legendEntry>
      <c:layout>
        <c:manualLayout>
          <c:xMode val="edge"/>
          <c:yMode val="edge"/>
          <c:x val="0.6946928313648294"/>
          <c:y val="0.6514791033047409"/>
          <c:w val="0.30357750984251963"/>
          <c:h val="0.32171363817015886"/>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0.70595</cdr:x>
      <cdr:y>0.52072</cdr:y>
    </cdr:from>
    <cdr:to>
      <cdr:x>0.85238</cdr:x>
      <cdr:y>0.61817</cdr:y>
    </cdr:to>
    <cdr:sp macro="" textlink="">
      <cdr:nvSpPr>
        <cdr:cNvPr id="2" name="TextBox 1" descr="Community Mental Health = 3 students">
          <a:extLst xmlns:a="http://schemas.openxmlformats.org/drawingml/2006/main">
            <a:ext uri="{FF2B5EF4-FFF2-40B4-BE49-F238E27FC236}">
              <a16:creationId xmlns:a16="http://schemas.microsoft.com/office/drawing/2014/main" id="{F4C24ADB-169A-F678-3C14-16BCC4B72016}"/>
            </a:ext>
          </a:extLst>
        </cdr:cNvPr>
        <cdr:cNvSpPr txBox="1"/>
      </cdr:nvSpPr>
      <cdr:spPr>
        <a:xfrm xmlns:a="http://schemas.openxmlformats.org/drawingml/2006/main">
          <a:off x="8606971" y="3453708"/>
          <a:ext cx="1785257" cy="646330"/>
        </a:xfrm>
        <a:prstGeom xmlns:a="http://schemas.openxmlformats.org/drawingml/2006/main" prst="rect">
          <a:avLst/>
        </a:prstGeom>
        <a:ln xmlns:a="http://schemas.openxmlformats.org/drawingml/2006/main">
          <a:solidFill>
            <a:schemeClr val="accent1"/>
          </a:solidFill>
        </a:ln>
      </cdr:spPr>
      <cdr:txBody>
        <a:bodyPr xmlns:a="http://schemas.openxmlformats.org/drawingml/2006/main" vertOverflow="clip" wrap="none" rtlCol="0"/>
        <a:lstStyle xmlns:a="http://schemas.openxmlformats.org/drawingml/2006/main"/>
        <a:p xmlns:a="http://schemas.openxmlformats.org/drawingml/2006/main">
          <a:pPr algn="ctr"/>
          <a:r>
            <a:rPr lang="en-US" sz="1800" dirty="0"/>
            <a:t>Community </a:t>
          </a:r>
        </a:p>
        <a:p xmlns:a="http://schemas.openxmlformats.org/drawingml/2006/main">
          <a:pPr algn="ctr"/>
          <a:r>
            <a:rPr lang="en-US" sz="1800" dirty="0"/>
            <a:t>Mental Health (3)</a:t>
          </a:r>
        </a:p>
      </cdr:txBody>
    </cdr:sp>
  </cdr:relSizeAnchor>
  <cdr:relSizeAnchor xmlns:cdr="http://schemas.openxmlformats.org/drawingml/2006/chartDrawing">
    <cdr:from>
      <cdr:x>0.07143</cdr:x>
      <cdr:y>0.15513</cdr:y>
    </cdr:from>
    <cdr:to>
      <cdr:x>0.30119</cdr:x>
      <cdr:y>0.25258</cdr:y>
    </cdr:to>
    <cdr:sp macro="" textlink="">
      <cdr:nvSpPr>
        <cdr:cNvPr id="3" name="TextBox 2" descr="Youth services - community and residential = 5 students">
          <a:extLst xmlns:a="http://schemas.openxmlformats.org/drawingml/2006/main">
            <a:ext uri="{FF2B5EF4-FFF2-40B4-BE49-F238E27FC236}">
              <a16:creationId xmlns:a16="http://schemas.microsoft.com/office/drawing/2014/main" id="{F373264D-0D72-49BF-D31F-74BBDB03F71C}"/>
            </a:ext>
          </a:extLst>
        </cdr:cNvPr>
        <cdr:cNvSpPr txBox="1"/>
      </cdr:nvSpPr>
      <cdr:spPr>
        <a:xfrm xmlns:a="http://schemas.openxmlformats.org/drawingml/2006/main">
          <a:off x="870858" y="1028886"/>
          <a:ext cx="2801257" cy="646331"/>
        </a:xfrm>
        <a:prstGeom xmlns:a="http://schemas.openxmlformats.org/drawingml/2006/main" prst="rect">
          <a:avLst/>
        </a:prstGeom>
        <a:ln xmlns:a="http://schemas.openxmlformats.org/drawingml/2006/main">
          <a:solidFill>
            <a:schemeClr val="accent1"/>
          </a:solidFill>
        </a:ln>
      </cdr:spPr>
      <cdr:txBody>
        <a:bodyPr xmlns:a="http://schemas.openxmlformats.org/drawingml/2006/main" vertOverflow="clip" wrap="none" rtlCol="0"/>
        <a:lstStyle xmlns:a="http://schemas.openxmlformats.org/drawingml/2006/main"/>
        <a:p xmlns:a="http://schemas.openxmlformats.org/drawingml/2006/main">
          <a:pPr algn="ctr"/>
          <a:r>
            <a:rPr lang="en-US" sz="1800" dirty="0"/>
            <a:t>Youth Services – </a:t>
          </a:r>
        </a:p>
        <a:p xmlns:a="http://schemas.openxmlformats.org/drawingml/2006/main">
          <a:pPr algn="ctr"/>
          <a:r>
            <a:rPr lang="en-US" sz="1800" dirty="0"/>
            <a:t>Community &amp; Residential (5)</a:t>
          </a:r>
        </a:p>
      </cdr:txBody>
    </cdr:sp>
  </cdr:relSizeAnchor>
  <cdr:relSizeAnchor xmlns:cdr="http://schemas.openxmlformats.org/drawingml/2006/chartDrawing">
    <cdr:from>
      <cdr:x>0.13095</cdr:x>
      <cdr:y>0.6181</cdr:y>
    </cdr:from>
    <cdr:to>
      <cdr:x>0.30742</cdr:x>
      <cdr:y>0.71719</cdr:y>
    </cdr:to>
    <cdr:sp macro="" textlink="">
      <cdr:nvSpPr>
        <cdr:cNvPr id="4" name="TextBox 3" descr="Substance use disorder recovery = 2 students">
          <a:extLst xmlns:a="http://schemas.openxmlformats.org/drawingml/2006/main">
            <a:ext uri="{FF2B5EF4-FFF2-40B4-BE49-F238E27FC236}">
              <a16:creationId xmlns:a16="http://schemas.microsoft.com/office/drawing/2014/main" id="{EAEA8166-5B91-4F70-FF49-C2926C37CE85}"/>
            </a:ext>
          </a:extLst>
        </cdr:cNvPr>
        <cdr:cNvSpPr txBox="1"/>
      </cdr:nvSpPr>
      <cdr:spPr>
        <a:xfrm xmlns:a="http://schemas.openxmlformats.org/drawingml/2006/main">
          <a:off x="1596572" y="4099561"/>
          <a:ext cx="2151549" cy="657225"/>
        </a:xfrm>
        <a:prstGeom xmlns:a="http://schemas.openxmlformats.org/drawingml/2006/main" prst="rect">
          <a:avLst/>
        </a:prstGeom>
        <a:ln xmlns:a="http://schemas.openxmlformats.org/drawingml/2006/main">
          <a:solidFill>
            <a:schemeClr val="accent1"/>
          </a:solidFill>
        </a:ln>
      </cdr:spPr>
      <cdr:txBody>
        <a:bodyPr xmlns:a="http://schemas.openxmlformats.org/drawingml/2006/main" vertOverflow="clip" wrap="none" rtlCol="0"/>
        <a:lstStyle xmlns:a="http://schemas.openxmlformats.org/drawingml/2006/main"/>
        <a:p xmlns:a="http://schemas.openxmlformats.org/drawingml/2006/main">
          <a:pPr algn="ctr"/>
          <a:r>
            <a:rPr lang="en-US" sz="1800" dirty="0"/>
            <a:t>Substance Use </a:t>
          </a:r>
        </a:p>
        <a:p xmlns:a="http://schemas.openxmlformats.org/drawingml/2006/main">
          <a:pPr algn="ctr"/>
          <a:r>
            <a:rPr lang="en-US" sz="1800" dirty="0"/>
            <a:t>Disorder Recovery (2)</a:t>
          </a:r>
        </a:p>
      </cdr:txBody>
    </cdr:sp>
  </cdr:relSizeAnchor>
  <cdr:relSizeAnchor xmlns:cdr="http://schemas.openxmlformats.org/drawingml/2006/chartDrawing">
    <cdr:from>
      <cdr:x>0.0881</cdr:x>
      <cdr:y>0.455</cdr:y>
    </cdr:from>
    <cdr:to>
      <cdr:x>0.26573</cdr:x>
      <cdr:y>0.51101</cdr:y>
    </cdr:to>
    <cdr:sp macro="" textlink="">
      <cdr:nvSpPr>
        <cdr:cNvPr id="5" name="TextBox 4" descr="Veterans services = 1 student">
          <a:extLst xmlns:a="http://schemas.openxmlformats.org/drawingml/2006/main">
            <a:ext uri="{FF2B5EF4-FFF2-40B4-BE49-F238E27FC236}">
              <a16:creationId xmlns:a16="http://schemas.microsoft.com/office/drawing/2014/main" id="{9C1D6003-0B00-57E8-2906-31D035506F7E}"/>
            </a:ext>
          </a:extLst>
        </cdr:cNvPr>
        <cdr:cNvSpPr txBox="1"/>
      </cdr:nvSpPr>
      <cdr:spPr>
        <a:xfrm xmlns:a="http://schemas.openxmlformats.org/drawingml/2006/main">
          <a:off x="1074058" y="3017794"/>
          <a:ext cx="2165777" cy="371475"/>
        </a:xfrm>
        <a:prstGeom xmlns:a="http://schemas.openxmlformats.org/drawingml/2006/main" prst="rect">
          <a:avLst/>
        </a:prstGeom>
        <a:ln xmlns:a="http://schemas.openxmlformats.org/drawingml/2006/main">
          <a:solidFill>
            <a:schemeClr val="accent1"/>
          </a:solidFill>
        </a:ln>
      </cdr:spPr>
      <cdr:txBody>
        <a:bodyPr xmlns:a="http://schemas.openxmlformats.org/drawingml/2006/main" vertOverflow="clip" wrap="none" rtlCol="0"/>
        <a:lstStyle xmlns:a="http://schemas.openxmlformats.org/drawingml/2006/main"/>
        <a:p xmlns:a="http://schemas.openxmlformats.org/drawingml/2006/main">
          <a:r>
            <a:rPr lang="en-US" sz="1800" dirty="0"/>
            <a:t>Veteran’s Services (1)</a:t>
          </a:r>
        </a:p>
      </cdr:txBody>
    </cdr:sp>
  </cdr:relSizeAnchor>
  <cdr:relSizeAnchor xmlns:cdr="http://schemas.openxmlformats.org/drawingml/2006/chartDrawing">
    <cdr:from>
      <cdr:x>0.24286</cdr:x>
      <cdr:y>0.7693</cdr:y>
    </cdr:from>
    <cdr:to>
      <cdr:x>0.37105</cdr:x>
      <cdr:y>0.82384</cdr:y>
    </cdr:to>
    <cdr:sp macro="" textlink="">
      <cdr:nvSpPr>
        <cdr:cNvPr id="6" name="TextBox 5" descr="Police department = 1 student">
          <a:extLst xmlns:a="http://schemas.openxmlformats.org/drawingml/2006/main">
            <a:ext uri="{FF2B5EF4-FFF2-40B4-BE49-F238E27FC236}">
              <a16:creationId xmlns:a16="http://schemas.microsoft.com/office/drawing/2014/main" id="{F4A4D452-6F75-2E6F-8E7C-853D34BA56AF}"/>
            </a:ext>
          </a:extLst>
        </cdr:cNvPr>
        <cdr:cNvSpPr txBox="1"/>
      </cdr:nvSpPr>
      <cdr:spPr>
        <a:xfrm xmlns:a="http://schemas.openxmlformats.org/drawingml/2006/main">
          <a:off x="2960915" y="5102407"/>
          <a:ext cx="1562923" cy="361725"/>
        </a:xfrm>
        <a:prstGeom xmlns:a="http://schemas.openxmlformats.org/drawingml/2006/main" prst="rect">
          <a:avLst/>
        </a:prstGeom>
        <a:ln xmlns:a="http://schemas.openxmlformats.org/drawingml/2006/main">
          <a:solidFill>
            <a:schemeClr val="accent1"/>
          </a:solidFill>
        </a:ln>
      </cdr:spPr>
      <cdr:txBody>
        <a:bodyPr xmlns:a="http://schemas.openxmlformats.org/drawingml/2006/main" vertOverflow="clip" wrap="none" rtlCol="0"/>
        <a:lstStyle xmlns:a="http://schemas.openxmlformats.org/drawingml/2006/main"/>
        <a:p xmlns:a="http://schemas.openxmlformats.org/drawingml/2006/main">
          <a:r>
            <a:rPr lang="en-US" sz="1800" dirty="0"/>
            <a:t>Police Dept. (1)</a:t>
          </a:r>
        </a:p>
        <a:p xmlns:a="http://schemas.openxmlformats.org/drawingml/2006/main">
          <a:endParaRPr lang="en-US" sz="1800" dirty="0"/>
        </a:p>
      </cdr:txBody>
    </cdr:sp>
  </cdr:relSizeAnchor>
  <cdr:relSizeAnchor xmlns:cdr="http://schemas.openxmlformats.org/drawingml/2006/chartDrawing">
    <cdr:from>
      <cdr:x>0.41786</cdr:x>
      <cdr:y>0.90569</cdr:y>
    </cdr:from>
    <cdr:to>
      <cdr:x>0.52993</cdr:x>
      <cdr:y>0.96601</cdr:y>
    </cdr:to>
    <cdr:sp macro="" textlink="">
      <cdr:nvSpPr>
        <cdr:cNvPr id="7" name="TextBox 1" descr="Education = 1">
          <a:extLst xmlns:a="http://schemas.openxmlformats.org/drawingml/2006/main">
            <a:ext uri="{FF2B5EF4-FFF2-40B4-BE49-F238E27FC236}">
              <a16:creationId xmlns:a16="http://schemas.microsoft.com/office/drawing/2014/main" id="{CB34A8AF-D31F-D189-1CD9-5A029E76FDA5}"/>
            </a:ext>
          </a:extLst>
        </cdr:cNvPr>
        <cdr:cNvSpPr txBox="1"/>
      </cdr:nvSpPr>
      <cdr:spPr>
        <a:xfrm xmlns:a="http://schemas.openxmlformats.org/drawingml/2006/main">
          <a:off x="5094515" y="6007014"/>
          <a:ext cx="1366353" cy="400050"/>
        </a:xfrm>
        <a:prstGeom xmlns:a="http://schemas.openxmlformats.org/drawingml/2006/main" prst="rect">
          <a:avLst/>
        </a:prstGeom>
        <a:ln xmlns:a="http://schemas.openxmlformats.org/drawingml/2006/main">
          <a:solidFill>
            <a:schemeClr val="accent1"/>
          </a:solidFill>
        </a:ln>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800" dirty="0"/>
            <a:t>Education (1)</a:t>
          </a:r>
        </a:p>
        <a:p xmlns:a="http://schemas.openxmlformats.org/drawingml/2006/main">
          <a:endParaRPr lang="en-US" sz="1800" dirty="0"/>
        </a:p>
      </cdr:txBody>
    </cdr:sp>
  </cdr:relSizeAnchor>
  <cdr:relSizeAnchor xmlns:cdr="http://schemas.openxmlformats.org/drawingml/2006/chartDrawing">
    <cdr:from>
      <cdr:x>0.2381</cdr:x>
      <cdr:y>0.85065</cdr:y>
    </cdr:from>
    <cdr:to>
      <cdr:x>0.42262</cdr:x>
      <cdr:y>0.90918</cdr:y>
    </cdr:to>
    <cdr:sp macro="" textlink="">
      <cdr:nvSpPr>
        <cdr:cNvPr id="8" name="TextBox 1" descr="Psychiatric Hospital = 1">
          <a:extLst xmlns:a="http://schemas.openxmlformats.org/drawingml/2006/main">
            <a:ext uri="{FF2B5EF4-FFF2-40B4-BE49-F238E27FC236}">
              <a16:creationId xmlns:a16="http://schemas.microsoft.com/office/drawing/2014/main" id="{CB34A8AF-D31F-D189-1CD9-5A029E76FDA5}"/>
            </a:ext>
          </a:extLst>
        </cdr:cNvPr>
        <cdr:cNvSpPr txBox="1"/>
      </cdr:nvSpPr>
      <cdr:spPr>
        <a:xfrm xmlns:a="http://schemas.openxmlformats.org/drawingml/2006/main">
          <a:off x="2902858" y="5641931"/>
          <a:ext cx="2249713" cy="388258"/>
        </a:xfrm>
        <a:prstGeom xmlns:a="http://schemas.openxmlformats.org/drawingml/2006/main" prst="rect">
          <a:avLst/>
        </a:prstGeom>
        <a:ln xmlns:a="http://schemas.openxmlformats.org/drawingml/2006/main">
          <a:solidFill>
            <a:schemeClr val="accent1"/>
          </a:solidFill>
        </a:ln>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800" dirty="0"/>
            <a:t>Psychiatric Hospital (1)</a:t>
          </a:r>
        </a:p>
        <a:p xmlns:a="http://schemas.openxmlformats.org/drawingml/2006/main">
          <a:endParaRPr lang="en-US" sz="1800" dirty="0"/>
        </a:p>
      </cdr:txBody>
    </cdr:sp>
  </cdr:relSizeAnchor>
  <cdr:relSizeAnchor xmlns:cdr="http://schemas.openxmlformats.org/drawingml/2006/chartDrawing">
    <cdr:from>
      <cdr:x>0.54237</cdr:x>
      <cdr:y>0.84502</cdr:y>
    </cdr:from>
    <cdr:to>
      <cdr:x>0.60119</cdr:x>
      <cdr:y>0.94201</cdr:y>
    </cdr:to>
    <cdr:sp macro="" textlink="">
      <cdr:nvSpPr>
        <cdr:cNvPr id="9" name="TextBox 8" descr="DHHS = 1 student">
          <a:extLst xmlns:a="http://schemas.openxmlformats.org/drawingml/2006/main">
            <a:ext uri="{FF2B5EF4-FFF2-40B4-BE49-F238E27FC236}">
              <a16:creationId xmlns:a16="http://schemas.microsoft.com/office/drawing/2014/main" id="{02152A39-53E6-1673-946F-C60B8725A8C1}"/>
            </a:ext>
          </a:extLst>
        </cdr:cNvPr>
        <cdr:cNvSpPr txBox="1"/>
      </cdr:nvSpPr>
      <cdr:spPr>
        <a:xfrm xmlns:a="http://schemas.openxmlformats.org/drawingml/2006/main">
          <a:off x="6612631" y="5604623"/>
          <a:ext cx="717083" cy="643279"/>
        </a:xfrm>
        <a:prstGeom xmlns:a="http://schemas.openxmlformats.org/drawingml/2006/main" prst="rect">
          <a:avLst/>
        </a:prstGeom>
        <a:ln xmlns:a="http://schemas.openxmlformats.org/drawingml/2006/main">
          <a:solidFill>
            <a:schemeClr val="accent1"/>
          </a:solidFill>
        </a:ln>
      </cdr:spPr>
      <cdr:txBody>
        <a:bodyPr xmlns:a="http://schemas.openxmlformats.org/drawingml/2006/main" vertOverflow="clip" wrap="none" rtlCol="0"/>
        <a:lstStyle xmlns:a="http://schemas.openxmlformats.org/drawingml/2006/main"/>
        <a:p xmlns:a="http://schemas.openxmlformats.org/drawingml/2006/main">
          <a:pPr algn="ctr"/>
          <a:r>
            <a:rPr lang="en-US" sz="1800" dirty="0"/>
            <a:t>DHHS</a:t>
          </a:r>
        </a:p>
        <a:p xmlns:a="http://schemas.openxmlformats.org/drawingml/2006/main">
          <a:pPr algn="ctr"/>
          <a:r>
            <a:rPr lang="en-US" sz="1800" dirty="0"/>
            <a:t>(1)</a:t>
          </a:r>
        </a:p>
      </cdr:txBody>
    </cdr:sp>
  </cdr:relSizeAnchor>
  <cdr:relSizeAnchor xmlns:cdr="http://schemas.openxmlformats.org/drawingml/2006/chartDrawing">
    <cdr:from>
      <cdr:x>0.6145</cdr:x>
      <cdr:y>0.7649</cdr:y>
    </cdr:from>
    <cdr:to>
      <cdr:x>0.71778</cdr:x>
      <cdr:y>0.90411</cdr:y>
    </cdr:to>
    <cdr:sp macro="" textlink="">
      <cdr:nvSpPr>
        <cdr:cNvPr id="10" name="TextBox 1" descr="Community Support Services = 1 student">
          <a:extLst xmlns:a="http://schemas.openxmlformats.org/drawingml/2006/main">
            <a:ext uri="{FF2B5EF4-FFF2-40B4-BE49-F238E27FC236}">
              <a16:creationId xmlns:a16="http://schemas.microsoft.com/office/drawing/2014/main" id="{DCA4F0FC-EC2C-FCEE-74BD-9830C0692B24}"/>
            </a:ext>
          </a:extLst>
        </cdr:cNvPr>
        <cdr:cNvSpPr txBox="1"/>
      </cdr:nvSpPr>
      <cdr:spPr>
        <a:xfrm xmlns:a="http://schemas.openxmlformats.org/drawingml/2006/main">
          <a:off x="7492021" y="5073197"/>
          <a:ext cx="1259191" cy="923330"/>
        </a:xfrm>
        <a:prstGeom xmlns:a="http://schemas.openxmlformats.org/drawingml/2006/main" prst="rect">
          <a:avLst/>
        </a:prstGeom>
        <a:noFill xmlns:a="http://schemas.openxmlformats.org/drawingml/2006/main"/>
        <a:ln xmlns:a="http://schemas.openxmlformats.org/drawingml/2006/main">
          <a:solidFill>
            <a:schemeClr val="accent1"/>
          </a:solidFill>
        </a:ln>
      </cdr:spPr>
      <cdr:txBody>
        <a:bodyPr xmlns:a="http://schemas.openxmlformats.org/drawingml/2006/main" wrap="none"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r>
            <a:rPr lang="en-US" dirty="0"/>
            <a:t>Comm. </a:t>
          </a:r>
        </a:p>
        <a:p xmlns:a="http://schemas.openxmlformats.org/drawingml/2006/main">
          <a:r>
            <a:rPr lang="en-US" dirty="0"/>
            <a:t>Support </a:t>
          </a:r>
        </a:p>
        <a:p xmlns:a="http://schemas.openxmlformats.org/drawingml/2006/main">
          <a:r>
            <a:rPr lang="en-US" dirty="0"/>
            <a:t>Services (1)</a:t>
          </a:r>
        </a:p>
      </cdr:txBody>
    </cdr:sp>
  </cdr:relSizeAnchor>
  <cdr:relSizeAnchor xmlns:cdr="http://schemas.openxmlformats.org/drawingml/2006/chartDrawing">
    <cdr:from>
      <cdr:x>0.56723</cdr:x>
      <cdr:y>0</cdr:y>
    </cdr:from>
    <cdr:to>
      <cdr:x>0.67733</cdr:x>
      <cdr:y>0.05695</cdr:y>
    </cdr:to>
    <cdr:sp macro="" textlink="">
      <cdr:nvSpPr>
        <cdr:cNvPr id="11" name="TextBox 10" descr="Advocacy = 1 student">
          <a:extLst xmlns:a="http://schemas.openxmlformats.org/drawingml/2006/main">
            <a:ext uri="{FF2B5EF4-FFF2-40B4-BE49-F238E27FC236}">
              <a16:creationId xmlns:a16="http://schemas.microsoft.com/office/drawing/2014/main" id="{E6EC9209-F5D0-48D3-5F07-2FE8DF506044}"/>
            </a:ext>
          </a:extLst>
        </cdr:cNvPr>
        <cdr:cNvSpPr txBox="1"/>
      </cdr:nvSpPr>
      <cdr:spPr>
        <a:xfrm xmlns:a="http://schemas.openxmlformats.org/drawingml/2006/main">
          <a:off x="6915610" y="0"/>
          <a:ext cx="1342340" cy="348134"/>
        </a:xfrm>
        <a:prstGeom xmlns:a="http://schemas.openxmlformats.org/drawingml/2006/main" prst="rect">
          <a:avLst/>
        </a:prstGeom>
        <a:ln xmlns:a="http://schemas.openxmlformats.org/drawingml/2006/main">
          <a:solidFill>
            <a:schemeClr val="accent1"/>
          </a:solidFill>
        </a:ln>
      </cdr:spPr>
      <cdr:txBody>
        <a:bodyPr xmlns:a="http://schemas.openxmlformats.org/drawingml/2006/main" vertOverflow="clip" wrap="none" rtlCol="0"/>
        <a:lstStyle xmlns:a="http://schemas.openxmlformats.org/drawingml/2006/main"/>
        <a:p xmlns:a="http://schemas.openxmlformats.org/drawingml/2006/main">
          <a:r>
            <a:rPr lang="en-US" sz="1800" dirty="0"/>
            <a:t>Advocacy (1)</a:t>
          </a:r>
        </a:p>
      </cdr:txBody>
    </cdr:sp>
  </cdr:relSizeAnchor>
  <cdr:relSizeAnchor xmlns:cdr="http://schemas.openxmlformats.org/drawingml/2006/chartDrawing">
    <cdr:from>
      <cdr:x>0.26573</cdr:x>
      <cdr:y>0.483</cdr:y>
    </cdr:from>
    <cdr:to>
      <cdr:x>0.31786</cdr:x>
      <cdr:y>0.483</cdr:y>
    </cdr:to>
    <cdr:cxnSp macro="">
      <cdr:nvCxnSpPr>
        <cdr:cNvPr id="13" name="Straight Connector 12">
          <a:extLst xmlns:a="http://schemas.openxmlformats.org/drawingml/2006/main">
            <a:ext uri="{FF2B5EF4-FFF2-40B4-BE49-F238E27FC236}">
              <a16:creationId xmlns:a16="http://schemas.microsoft.com/office/drawing/2014/main" id="{3D2E6AAA-D8A6-2CB2-26E5-D53E65390105}"/>
            </a:ext>
          </a:extLst>
        </cdr:cNvPr>
        <cdr:cNvCxnSpPr>
          <a:stCxn xmlns:a="http://schemas.openxmlformats.org/drawingml/2006/main" id="5" idx="3"/>
        </cdr:cNvCxnSpPr>
      </cdr:nvCxnSpPr>
      <cdr:spPr>
        <a:xfrm xmlns:a="http://schemas.openxmlformats.org/drawingml/2006/main">
          <a:off x="3239835" y="3203532"/>
          <a:ext cx="635479" cy="0"/>
        </a:xfrm>
        <a:prstGeom xmlns:a="http://schemas.openxmlformats.org/drawingml/2006/main" prst="line">
          <a:avLst/>
        </a:prstGeom>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0.30119</cdr:x>
      <cdr:y>0.20385</cdr:y>
    </cdr:from>
    <cdr:to>
      <cdr:x>0.36548</cdr:x>
      <cdr:y>0.38179</cdr:y>
    </cdr:to>
    <cdr:cxnSp macro="">
      <cdr:nvCxnSpPr>
        <cdr:cNvPr id="17" name="Straight Connector 16">
          <a:extLst xmlns:a="http://schemas.openxmlformats.org/drawingml/2006/main">
            <a:ext uri="{FF2B5EF4-FFF2-40B4-BE49-F238E27FC236}">
              <a16:creationId xmlns:a16="http://schemas.microsoft.com/office/drawing/2014/main" id="{12D4545A-1633-34D0-C9A8-295F17651BE2}"/>
            </a:ext>
          </a:extLst>
        </cdr:cNvPr>
        <cdr:cNvCxnSpPr>
          <a:stCxn xmlns:a="http://schemas.openxmlformats.org/drawingml/2006/main" id="3" idx="3"/>
        </cdr:cNvCxnSpPr>
      </cdr:nvCxnSpPr>
      <cdr:spPr>
        <a:xfrm xmlns:a="http://schemas.openxmlformats.org/drawingml/2006/main">
          <a:off x="3672115" y="1352052"/>
          <a:ext cx="783771" cy="1180194"/>
        </a:xfrm>
        <a:prstGeom xmlns:a="http://schemas.openxmlformats.org/drawingml/2006/main" prst="line">
          <a:avLst/>
        </a:prstGeom>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0.50828</cdr:x>
      <cdr:y>0.02848</cdr:y>
    </cdr:from>
    <cdr:to>
      <cdr:x>0.56723</cdr:x>
      <cdr:y>0.03426</cdr:y>
    </cdr:to>
    <cdr:cxnSp macro="">
      <cdr:nvCxnSpPr>
        <cdr:cNvPr id="22" name="Straight Connector 21">
          <a:extLst xmlns:a="http://schemas.openxmlformats.org/drawingml/2006/main">
            <a:ext uri="{FF2B5EF4-FFF2-40B4-BE49-F238E27FC236}">
              <a16:creationId xmlns:a16="http://schemas.microsoft.com/office/drawing/2014/main" id="{56AEDD07-7D1A-C85C-DE85-1848B4DE1316}"/>
            </a:ext>
          </a:extLst>
        </cdr:cNvPr>
        <cdr:cNvCxnSpPr>
          <a:stCxn xmlns:a="http://schemas.openxmlformats.org/drawingml/2006/main" id="11" idx="1"/>
        </cdr:cNvCxnSpPr>
      </cdr:nvCxnSpPr>
      <cdr:spPr>
        <a:xfrm xmlns:a="http://schemas.openxmlformats.org/drawingml/2006/main" flipH="1">
          <a:off x="6196892" y="174098"/>
          <a:ext cx="718718" cy="35333"/>
        </a:xfrm>
        <a:prstGeom xmlns:a="http://schemas.openxmlformats.org/drawingml/2006/main" prst="line">
          <a:avLst/>
        </a:prstGeom>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0.6881</cdr:x>
      <cdr:y>0.5678</cdr:y>
    </cdr:from>
    <cdr:to>
      <cdr:x>0.70476</cdr:x>
      <cdr:y>0.5678</cdr:y>
    </cdr:to>
    <cdr:cxnSp macro="">
      <cdr:nvCxnSpPr>
        <cdr:cNvPr id="24" name="Straight Connector 23">
          <a:extLst xmlns:a="http://schemas.openxmlformats.org/drawingml/2006/main">
            <a:ext uri="{FF2B5EF4-FFF2-40B4-BE49-F238E27FC236}">
              <a16:creationId xmlns:a16="http://schemas.microsoft.com/office/drawing/2014/main" id="{C38056E3-0727-36F0-62BC-7AA6FEC00CC4}"/>
            </a:ext>
          </a:extLst>
        </cdr:cNvPr>
        <cdr:cNvCxnSpPr/>
      </cdr:nvCxnSpPr>
      <cdr:spPr>
        <a:xfrm xmlns:a="http://schemas.openxmlformats.org/drawingml/2006/main" flipH="1">
          <a:off x="8389258" y="3765961"/>
          <a:ext cx="203200" cy="0"/>
        </a:xfrm>
        <a:prstGeom xmlns:a="http://schemas.openxmlformats.org/drawingml/2006/main" prst="line">
          <a:avLst/>
        </a:prstGeom>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0.62371</cdr:x>
      <cdr:y>0.74287</cdr:y>
    </cdr:from>
    <cdr:to>
      <cdr:x>0.64395</cdr:x>
      <cdr:y>0.76256</cdr:y>
    </cdr:to>
    <cdr:cxnSp macro="">
      <cdr:nvCxnSpPr>
        <cdr:cNvPr id="26" name="Straight Connector 25">
          <a:extLst xmlns:a="http://schemas.openxmlformats.org/drawingml/2006/main">
            <a:ext uri="{FF2B5EF4-FFF2-40B4-BE49-F238E27FC236}">
              <a16:creationId xmlns:a16="http://schemas.microsoft.com/office/drawing/2014/main" id="{D3827B06-86E4-8D30-18E0-2AB46C685A94}"/>
            </a:ext>
          </a:extLst>
        </cdr:cNvPr>
        <cdr:cNvCxnSpPr/>
      </cdr:nvCxnSpPr>
      <cdr:spPr>
        <a:xfrm xmlns:a="http://schemas.openxmlformats.org/drawingml/2006/main" flipH="1" flipV="1">
          <a:off x="7604248" y="4541149"/>
          <a:ext cx="246766" cy="120364"/>
        </a:xfrm>
        <a:prstGeom xmlns:a="http://schemas.openxmlformats.org/drawingml/2006/main" prst="line">
          <a:avLst/>
        </a:prstGeom>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0.57381</cdr:x>
      <cdr:y>0.78657</cdr:y>
    </cdr:from>
    <cdr:to>
      <cdr:x>0.57381</cdr:x>
      <cdr:y>0.8501</cdr:y>
    </cdr:to>
    <cdr:cxnSp macro="">
      <cdr:nvCxnSpPr>
        <cdr:cNvPr id="28" name="Straight Connector 27">
          <a:extLst xmlns:a="http://schemas.openxmlformats.org/drawingml/2006/main">
            <a:ext uri="{FF2B5EF4-FFF2-40B4-BE49-F238E27FC236}">
              <a16:creationId xmlns:a16="http://schemas.microsoft.com/office/drawing/2014/main" id="{15137277-3B1D-363B-E4BC-525BD77881C2}"/>
            </a:ext>
          </a:extLst>
        </cdr:cNvPr>
        <cdr:cNvCxnSpPr/>
      </cdr:nvCxnSpPr>
      <cdr:spPr>
        <a:xfrm xmlns:a="http://schemas.openxmlformats.org/drawingml/2006/main" flipV="1">
          <a:off x="6995892" y="4808287"/>
          <a:ext cx="0" cy="388356"/>
        </a:xfrm>
        <a:prstGeom xmlns:a="http://schemas.openxmlformats.org/drawingml/2006/main" prst="line">
          <a:avLst/>
        </a:prstGeom>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0.4739</cdr:x>
      <cdr:y>0.81576</cdr:y>
    </cdr:from>
    <cdr:to>
      <cdr:x>0.5</cdr:x>
      <cdr:y>0.90569</cdr:y>
    </cdr:to>
    <cdr:cxnSp macro="">
      <cdr:nvCxnSpPr>
        <cdr:cNvPr id="30" name="Straight Connector 29">
          <a:extLst xmlns:a="http://schemas.openxmlformats.org/drawingml/2006/main">
            <a:ext uri="{FF2B5EF4-FFF2-40B4-BE49-F238E27FC236}">
              <a16:creationId xmlns:a16="http://schemas.microsoft.com/office/drawing/2014/main" id="{5D9FF8AC-E420-4E2A-228A-73141CF98A2A}"/>
            </a:ext>
          </a:extLst>
        </cdr:cNvPr>
        <cdr:cNvCxnSpPr>
          <a:stCxn xmlns:a="http://schemas.openxmlformats.org/drawingml/2006/main" id="7" idx="0"/>
        </cdr:cNvCxnSpPr>
      </cdr:nvCxnSpPr>
      <cdr:spPr>
        <a:xfrm xmlns:a="http://schemas.openxmlformats.org/drawingml/2006/main" flipV="1">
          <a:off x="5777728" y="4986707"/>
          <a:ext cx="318272" cy="549757"/>
        </a:xfrm>
        <a:prstGeom xmlns:a="http://schemas.openxmlformats.org/drawingml/2006/main" prst="line">
          <a:avLst/>
        </a:prstGeom>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0.42262</cdr:x>
      <cdr:y>0.81071</cdr:y>
    </cdr:from>
    <cdr:to>
      <cdr:x>0.4369</cdr:x>
      <cdr:y>0.87991</cdr:y>
    </cdr:to>
    <cdr:cxnSp macro="">
      <cdr:nvCxnSpPr>
        <cdr:cNvPr id="32" name="Straight Connector 31">
          <a:extLst xmlns:a="http://schemas.openxmlformats.org/drawingml/2006/main">
            <a:ext uri="{FF2B5EF4-FFF2-40B4-BE49-F238E27FC236}">
              <a16:creationId xmlns:a16="http://schemas.microsoft.com/office/drawing/2014/main" id="{DBD057BE-9C6F-552D-8F98-CB4EC0DACE3D}"/>
            </a:ext>
          </a:extLst>
        </cdr:cNvPr>
        <cdr:cNvCxnSpPr>
          <a:stCxn xmlns:a="http://schemas.openxmlformats.org/drawingml/2006/main" id="8" idx="3"/>
        </cdr:cNvCxnSpPr>
      </cdr:nvCxnSpPr>
      <cdr:spPr>
        <a:xfrm xmlns:a="http://schemas.openxmlformats.org/drawingml/2006/main" flipV="1">
          <a:off x="5152571" y="5377046"/>
          <a:ext cx="174172" cy="459014"/>
        </a:xfrm>
        <a:prstGeom xmlns:a="http://schemas.openxmlformats.org/drawingml/2006/main" prst="line">
          <a:avLst/>
        </a:prstGeom>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0.37105</cdr:x>
      <cdr:y>0.76475</cdr:y>
    </cdr:from>
    <cdr:to>
      <cdr:x>0.39524</cdr:x>
      <cdr:y>0.79657</cdr:y>
    </cdr:to>
    <cdr:cxnSp macro="">
      <cdr:nvCxnSpPr>
        <cdr:cNvPr id="34" name="Straight Connector 33">
          <a:extLst xmlns:a="http://schemas.openxmlformats.org/drawingml/2006/main">
            <a:ext uri="{FF2B5EF4-FFF2-40B4-BE49-F238E27FC236}">
              <a16:creationId xmlns:a16="http://schemas.microsoft.com/office/drawing/2014/main" id="{3DDF6404-DD96-47DC-0BF9-7D0F4EC4C8CD}"/>
            </a:ext>
          </a:extLst>
        </cdr:cNvPr>
        <cdr:cNvCxnSpPr>
          <a:stCxn xmlns:a="http://schemas.openxmlformats.org/drawingml/2006/main" id="6" idx="3"/>
        </cdr:cNvCxnSpPr>
      </cdr:nvCxnSpPr>
      <cdr:spPr>
        <a:xfrm xmlns:a="http://schemas.openxmlformats.org/drawingml/2006/main" flipV="1">
          <a:off x="4523838" y="5072246"/>
          <a:ext cx="294905" cy="211024"/>
        </a:xfrm>
        <a:prstGeom xmlns:a="http://schemas.openxmlformats.org/drawingml/2006/main" prst="line">
          <a:avLst/>
        </a:prstGeom>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0.30742</cdr:x>
      <cdr:y>0.66764</cdr:y>
    </cdr:from>
    <cdr:to>
      <cdr:x>0.34207</cdr:x>
      <cdr:y>0.66765</cdr:y>
    </cdr:to>
    <cdr:cxnSp macro="">
      <cdr:nvCxnSpPr>
        <cdr:cNvPr id="42" name="Straight Connector 41">
          <a:extLst xmlns:a="http://schemas.openxmlformats.org/drawingml/2006/main">
            <a:ext uri="{FF2B5EF4-FFF2-40B4-BE49-F238E27FC236}">
              <a16:creationId xmlns:a16="http://schemas.microsoft.com/office/drawing/2014/main" id="{2803B29A-AC1F-41EA-1985-5DA219335262}"/>
            </a:ext>
          </a:extLst>
        </cdr:cNvPr>
        <cdr:cNvCxnSpPr>
          <a:stCxn xmlns:a="http://schemas.openxmlformats.org/drawingml/2006/main" id="4" idx="3"/>
        </cdr:cNvCxnSpPr>
      </cdr:nvCxnSpPr>
      <cdr:spPr>
        <a:xfrm xmlns:a="http://schemas.openxmlformats.org/drawingml/2006/main" flipV="1">
          <a:off x="3748065" y="4081269"/>
          <a:ext cx="422491" cy="31"/>
        </a:xfrm>
        <a:prstGeom xmlns:a="http://schemas.openxmlformats.org/drawingml/2006/main" prst="line">
          <a:avLst/>
        </a:prstGeom>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82AEADC-D10D-5644-8E79-8FEBCFA5A231}" type="datetimeFigureOut">
              <a:rPr lang="en-US" smtClean="0"/>
              <a:t>6/28/23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69D2061-6638-EC41-A0F9-8383EFE6BD8C}" type="slidenum">
              <a:rPr lang="en-US" smtClean="0"/>
              <a:t>‹#›</a:t>
            </a:fld>
            <a:endParaRPr lang="en-US"/>
          </a:p>
        </p:txBody>
      </p:sp>
    </p:spTree>
    <p:extLst>
      <p:ext uri="{BB962C8B-B14F-4D97-AF65-F5344CB8AC3E}">
        <p14:creationId xmlns:p14="http://schemas.microsoft.com/office/powerpoint/2010/main" val="42758413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69D2061-6638-EC41-A0F9-8383EFE6BD8C}" type="slidenum">
              <a:rPr lang="en-US" smtClean="0"/>
              <a:t>2</a:t>
            </a:fld>
            <a:endParaRPr lang="en-US"/>
          </a:p>
        </p:txBody>
      </p:sp>
    </p:spTree>
    <p:extLst>
      <p:ext uri="{BB962C8B-B14F-4D97-AF65-F5344CB8AC3E}">
        <p14:creationId xmlns:p14="http://schemas.microsoft.com/office/powerpoint/2010/main" val="741774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E8CB04-E8E1-1946-77F6-7CA6D9F0C7C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1D17960-55FA-F2C5-3213-63A51AF60A9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07362F9-7836-D9D3-670F-762FAD028167}"/>
              </a:ext>
            </a:extLst>
          </p:cNvPr>
          <p:cNvSpPr>
            <a:spLocks noGrp="1"/>
          </p:cNvSpPr>
          <p:nvPr>
            <p:ph type="dt" sz="half" idx="10"/>
          </p:nvPr>
        </p:nvSpPr>
        <p:spPr/>
        <p:txBody>
          <a:bodyPr/>
          <a:lstStyle/>
          <a:p>
            <a:fld id="{3C6F483D-F907-DB40-B068-498CDBD0980F}" type="datetimeFigureOut">
              <a:rPr lang="en-US" smtClean="0"/>
              <a:t>6/28/23</a:t>
            </a:fld>
            <a:endParaRPr lang="en-US"/>
          </a:p>
        </p:txBody>
      </p:sp>
      <p:sp>
        <p:nvSpPr>
          <p:cNvPr id="5" name="Footer Placeholder 4">
            <a:extLst>
              <a:ext uri="{FF2B5EF4-FFF2-40B4-BE49-F238E27FC236}">
                <a16:creationId xmlns:a16="http://schemas.microsoft.com/office/drawing/2014/main" id="{15E997EE-5C78-3BBC-F813-130A17160C3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FCE714-140B-708C-6AA3-8565C761447C}"/>
              </a:ext>
            </a:extLst>
          </p:cNvPr>
          <p:cNvSpPr>
            <a:spLocks noGrp="1"/>
          </p:cNvSpPr>
          <p:nvPr>
            <p:ph type="sldNum" sz="quarter" idx="12"/>
          </p:nvPr>
        </p:nvSpPr>
        <p:spPr/>
        <p:txBody>
          <a:bodyPr/>
          <a:lstStyle/>
          <a:p>
            <a:fld id="{D5ED4E0A-FE7C-024B-91D7-1D21704F7D07}" type="slidenum">
              <a:rPr lang="en-US" smtClean="0"/>
              <a:t>‹#›</a:t>
            </a:fld>
            <a:endParaRPr lang="en-US"/>
          </a:p>
        </p:txBody>
      </p:sp>
    </p:spTree>
    <p:extLst>
      <p:ext uri="{BB962C8B-B14F-4D97-AF65-F5344CB8AC3E}">
        <p14:creationId xmlns:p14="http://schemas.microsoft.com/office/powerpoint/2010/main" val="16619292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AB1E80-4967-B3E5-36E3-525B2208502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4C3E187-3BA3-BFF0-9E92-2ECD3AE6DFC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811CCD3-50D9-FAF2-6290-FC8DDBE3E3B8}"/>
              </a:ext>
            </a:extLst>
          </p:cNvPr>
          <p:cNvSpPr>
            <a:spLocks noGrp="1"/>
          </p:cNvSpPr>
          <p:nvPr>
            <p:ph type="dt" sz="half" idx="10"/>
          </p:nvPr>
        </p:nvSpPr>
        <p:spPr/>
        <p:txBody>
          <a:bodyPr/>
          <a:lstStyle/>
          <a:p>
            <a:fld id="{3C6F483D-F907-DB40-B068-498CDBD0980F}" type="datetimeFigureOut">
              <a:rPr lang="en-US" smtClean="0"/>
              <a:t>6/28/23</a:t>
            </a:fld>
            <a:endParaRPr lang="en-US"/>
          </a:p>
        </p:txBody>
      </p:sp>
      <p:sp>
        <p:nvSpPr>
          <p:cNvPr id="5" name="Footer Placeholder 4">
            <a:extLst>
              <a:ext uri="{FF2B5EF4-FFF2-40B4-BE49-F238E27FC236}">
                <a16:creationId xmlns:a16="http://schemas.microsoft.com/office/drawing/2014/main" id="{F369C150-8D3C-18D7-3EC8-FE65CCB29CD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5974F9E-BBBD-166F-80C5-2E669EE666B4}"/>
              </a:ext>
            </a:extLst>
          </p:cNvPr>
          <p:cNvSpPr>
            <a:spLocks noGrp="1"/>
          </p:cNvSpPr>
          <p:nvPr>
            <p:ph type="sldNum" sz="quarter" idx="12"/>
          </p:nvPr>
        </p:nvSpPr>
        <p:spPr/>
        <p:txBody>
          <a:bodyPr/>
          <a:lstStyle/>
          <a:p>
            <a:fld id="{D5ED4E0A-FE7C-024B-91D7-1D21704F7D07}" type="slidenum">
              <a:rPr lang="en-US" smtClean="0"/>
              <a:t>‹#›</a:t>
            </a:fld>
            <a:endParaRPr lang="en-US"/>
          </a:p>
        </p:txBody>
      </p:sp>
    </p:spTree>
    <p:extLst>
      <p:ext uri="{BB962C8B-B14F-4D97-AF65-F5344CB8AC3E}">
        <p14:creationId xmlns:p14="http://schemas.microsoft.com/office/powerpoint/2010/main" val="20699072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FC3250A-A6FD-E7C0-AD86-F2A89AC6714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6AE58DF-195F-70D2-D9C7-CFC05CF1961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9912964-F89D-6F57-2681-98FFE76BAFE8}"/>
              </a:ext>
            </a:extLst>
          </p:cNvPr>
          <p:cNvSpPr>
            <a:spLocks noGrp="1"/>
          </p:cNvSpPr>
          <p:nvPr>
            <p:ph type="dt" sz="half" idx="10"/>
          </p:nvPr>
        </p:nvSpPr>
        <p:spPr/>
        <p:txBody>
          <a:bodyPr/>
          <a:lstStyle/>
          <a:p>
            <a:fld id="{3C6F483D-F907-DB40-B068-498CDBD0980F}" type="datetimeFigureOut">
              <a:rPr lang="en-US" smtClean="0"/>
              <a:t>6/28/23</a:t>
            </a:fld>
            <a:endParaRPr lang="en-US"/>
          </a:p>
        </p:txBody>
      </p:sp>
      <p:sp>
        <p:nvSpPr>
          <p:cNvPr id="5" name="Footer Placeholder 4">
            <a:extLst>
              <a:ext uri="{FF2B5EF4-FFF2-40B4-BE49-F238E27FC236}">
                <a16:creationId xmlns:a16="http://schemas.microsoft.com/office/drawing/2014/main" id="{B3F19E92-032E-892F-72A3-128265395ED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E34C373-49AB-C693-3FCB-854F82C99F0C}"/>
              </a:ext>
            </a:extLst>
          </p:cNvPr>
          <p:cNvSpPr>
            <a:spLocks noGrp="1"/>
          </p:cNvSpPr>
          <p:nvPr>
            <p:ph type="sldNum" sz="quarter" idx="12"/>
          </p:nvPr>
        </p:nvSpPr>
        <p:spPr/>
        <p:txBody>
          <a:bodyPr/>
          <a:lstStyle/>
          <a:p>
            <a:fld id="{D5ED4E0A-FE7C-024B-91D7-1D21704F7D07}" type="slidenum">
              <a:rPr lang="en-US" smtClean="0"/>
              <a:t>‹#›</a:t>
            </a:fld>
            <a:endParaRPr lang="en-US"/>
          </a:p>
        </p:txBody>
      </p:sp>
    </p:spTree>
    <p:extLst>
      <p:ext uri="{BB962C8B-B14F-4D97-AF65-F5344CB8AC3E}">
        <p14:creationId xmlns:p14="http://schemas.microsoft.com/office/powerpoint/2010/main" val="21033571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B531F2-45B3-8CE9-014E-DC56E28BE9B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8C4001F-5FE4-676F-6D28-EFB10776EDE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B926918-78A4-3FAD-67E9-02F6876D03B4}"/>
              </a:ext>
            </a:extLst>
          </p:cNvPr>
          <p:cNvSpPr>
            <a:spLocks noGrp="1"/>
          </p:cNvSpPr>
          <p:nvPr>
            <p:ph type="dt" sz="half" idx="10"/>
          </p:nvPr>
        </p:nvSpPr>
        <p:spPr/>
        <p:txBody>
          <a:bodyPr/>
          <a:lstStyle/>
          <a:p>
            <a:fld id="{3C6F483D-F907-DB40-B068-498CDBD0980F}" type="datetimeFigureOut">
              <a:rPr lang="en-US" smtClean="0"/>
              <a:t>6/28/23</a:t>
            </a:fld>
            <a:endParaRPr lang="en-US"/>
          </a:p>
        </p:txBody>
      </p:sp>
      <p:sp>
        <p:nvSpPr>
          <p:cNvPr id="5" name="Footer Placeholder 4">
            <a:extLst>
              <a:ext uri="{FF2B5EF4-FFF2-40B4-BE49-F238E27FC236}">
                <a16:creationId xmlns:a16="http://schemas.microsoft.com/office/drawing/2014/main" id="{CC6F03B4-CB5C-2C68-C7D2-E52364A90BD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7A2EB1D-672F-BE60-72C5-604B274AB5EE}"/>
              </a:ext>
            </a:extLst>
          </p:cNvPr>
          <p:cNvSpPr>
            <a:spLocks noGrp="1"/>
          </p:cNvSpPr>
          <p:nvPr>
            <p:ph type="sldNum" sz="quarter" idx="12"/>
          </p:nvPr>
        </p:nvSpPr>
        <p:spPr/>
        <p:txBody>
          <a:bodyPr/>
          <a:lstStyle/>
          <a:p>
            <a:fld id="{D5ED4E0A-FE7C-024B-91D7-1D21704F7D07}" type="slidenum">
              <a:rPr lang="en-US" smtClean="0"/>
              <a:t>‹#›</a:t>
            </a:fld>
            <a:endParaRPr lang="en-US"/>
          </a:p>
        </p:txBody>
      </p:sp>
    </p:spTree>
    <p:extLst>
      <p:ext uri="{BB962C8B-B14F-4D97-AF65-F5344CB8AC3E}">
        <p14:creationId xmlns:p14="http://schemas.microsoft.com/office/powerpoint/2010/main" val="38585274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8BA0F4-150F-5A6B-FC04-572F316D674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040ED37-C702-0E2C-5C3A-337F15CB9CD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22E7405-F15A-EA14-F048-7DDB4DAAE075}"/>
              </a:ext>
            </a:extLst>
          </p:cNvPr>
          <p:cNvSpPr>
            <a:spLocks noGrp="1"/>
          </p:cNvSpPr>
          <p:nvPr>
            <p:ph type="dt" sz="half" idx="10"/>
          </p:nvPr>
        </p:nvSpPr>
        <p:spPr/>
        <p:txBody>
          <a:bodyPr/>
          <a:lstStyle/>
          <a:p>
            <a:fld id="{3C6F483D-F907-DB40-B068-498CDBD0980F}" type="datetimeFigureOut">
              <a:rPr lang="en-US" smtClean="0"/>
              <a:t>6/28/23</a:t>
            </a:fld>
            <a:endParaRPr lang="en-US"/>
          </a:p>
        </p:txBody>
      </p:sp>
      <p:sp>
        <p:nvSpPr>
          <p:cNvPr id="5" name="Footer Placeholder 4">
            <a:extLst>
              <a:ext uri="{FF2B5EF4-FFF2-40B4-BE49-F238E27FC236}">
                <a16:creationId xmlns:a16="http://schemas.microsoft.com/office/drawing/2014/main" id="{6672C618-0D18-132E-4828-F4F21CE2A65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52E4BB8-2592-3C58-572F-DD5084F7B58B}"/>
              </a:ext>
            </a:extLst>
          </p:cNvPr>
          <p:cNvSpPr>
            <a:spLocks noGrp="1"/>
          </p:cNvSpPr>
          <p:nvPr>
            <p:ph type="sldNum" sz="quarter" idx="12"/>
          </p:nvPr>
        </p:nvSpPr>
        <p:spPr/>
        <p:txBody>
          <a:bodyPr/>
          <a:lstStyle/>
          <a:p>
            <a:fld id="{D5ED4E0A-FE7C-024B-91D7-1D21704F7D07}" type="slidenum">
              <a:rPr lang="en-US" smtClean="0"/>
              <a:t>‹#›</a:t>
            </a:fld>
            <a:endParaRPr lang="en-US"/>
          </a:p>
        </p:txBody>
      </p:sp>
    </p:spTree>
    <p:extLst>
      <p:ext uri="{BB962C8B-B14F-4D97-AF65-F5344CB8AC3E}">
        <p14:creationId xmlns:p14="http://schemas.microsoft.com/office/powerpoint/2010/main" val="18568330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902A40-5923-2E9F-2A69-4746D8D7069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284484B-7976-CF5B-48F2-5F202D998CB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1C62963-23CA-4295-0DBE-EC9099EF139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5D8F6C1-6080-897A-9F42-624795787646}"/>
              </a:ext>
            </a:extLst>
          </p:cNvPr>
          <p:cNvSpPr>
            <a:spLocks noGrp="1"/>
          </p:cNvSpPr>
          <p:nvPr>
            <p:ph type="dt" sz="half" idx="10"/>
          </p:nvPr>
        </p:nvSpPr>
        <p:spPr/>
        <p:txBody>
          <a:bodyPr/>
          <a:lstStyle/>
          <a:p>
            <a:fld id="{3C6F483D-F907-DB40-B068-498CDBD0980F}" type="datetimeFigureOut">
              <a:rPr lang="en-US" smtClean="0"/>
              <a:t>6/28/23</a:t>
            </a:fld>
            <a:endParaRPr lang="en-US"/>
          </a:p>
        </p:txBody>
      </p:sp>
      <p:sp>
        <p:nvSpPr>
          <p:cNvPr id="6" name="Footer Placeholder 5">
            <a:extLst>
              <a:ext uri="{FF2B5EF4-FFF2-40B4-BE49-F238E27FC236}">
                <a16:creationId xmlns:a16="http://schemas.microsoft.com/office/drawing/2014/main" id="{72B4E4B2-C945-65E5-3E7F-06042A7A752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FD76B51-34E1-281C-B914-EE9042C5AA98}"/>
              </a:ext>
            </a:extLst>
          </p:cNvPr>
          <p:cNvSpPr>
            <a:spLocks noGrp="1"/>
          </p:cNvSpPr>
          <p:nvPr>
            <p:ph type="sldNum" sz="quarter" idx="12"/>
          </p:nvPr>
        </p:nvSpPr>
        <p:spPr/>
        <p:txBody>
          <a:bodyPr/>
          <a:lstStyle/>
          <a:p>
            <a:fld id="{D5ED4E0A-FE7C-024B-91D7-1D21704F7D07}" type="slidenum">
              <a:rPr lang="en-US" smtClean="0"/>
              <a:t>‹#›</a:t>
            </a:fld>
            <a:endParaRPr lang="en-US"/>
          </a:p>
        </p:txBody>
      </p:sp>
    </p:spTree>
    <p:extLst>
      <p:ext uri="{BB962C8B-B14F-4D97-AF65-F5344CB8AC3E}">
        <p14:creationId xmlns:p14="http://schemas.microsoft.com/office/powerpoint/2010/main" val="26890027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98AB23-24AB-C681-9356-5C8B842D376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D223C4F-99B3-A6AE-4AE6-1E45EFEB706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67AEEB0-9E61-43F0-9629-B8EEE89E248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67A2EEE-9DC3-9A81-AA77-83743F2B70E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48CF374-9334-DBCC-F3CD-92A8D7BA5B8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1A91813-AF6A-E176-8A4A-1E55B6DD7E8C}"/>
              </a:ext>
            </a:extLst>
          </p:cNvPr>
          <p:cNvSpPr>
            <a:spLocks noGrp="1"/>
          </p:cNvSpPr>
          <p:nvPr>
            <p:ph type="dt" sz="half" idx="10"/>
          </p:nvPr>
        </p:nvSpPr>
        <p:spPr/>
        <p:txBody>
          <a:bodyPr/>
          <a:lstStyle/>
          <a:p>
            <a:fld id="{3C6F483D-F907-DB40-B068-498CDBD0980F}" type="datetimeFigureOut">
              <a:rPr lang="en-US" smtClean="0"/>
              <a:t>6/28/23</a:t>
            </a:fld>
            <a:endParaRPr lang="en-US"/>
          </a:p>
        </p:txBody>
      </p:sp>
      <p:sp>
        <p:nvSpPr>
          <p:cNvPr id="8" name="Footer Placeholder 7">
            <a:extLst>
              <a:ext uri="{FF2B5EF4-FFF2-40B4-BE49-F238E27FC236}">
                <a16:creationId xmlns:a16="http://schemas.microsoft.com/office/drawing/2014/main" id="{AA58D0D6-E896-438D-663C-748C73BFFB4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0A461E7-E6E0-B6FF-E05C-9936CF3DBC9E}"/>
              </a:ext>
            </a:extLst>
          </p:cNvPr>
          <p:cNvSpPr>
            <a:spLocks noGrp="1"/>
          </p:cNvSpPr>
          <p:nvPr>
            <p:ph type="sldNum" sz="quarter" idx="12"/>
          </p:nvPr>
        </p:nvSpPr>
        <p:spPr/>
        <p:txBody>
          <a:bodyPr/>
          <a:lstStyle/>
          <a:p>
            <a:fld id="{D5ED4E0A-FE7C-024B-91D7-1D21704F7D07}" type="slidenum">
              <a:rPr lang="en-US" smtClean="0"/>
              <a:t>‹#›</a:t>
            </a:fld>
            <a:endParaRPr lang="en-US"/>
          </a:p>
        </p:txBody>
      </p:sp>
    </p:spTree>
    <p:extLst>
      <p:ext uri="{BB962C8B-B14F-4D97-AF65-F5344CB8AC3E}">
        <p14:creationId xmlns:p14="http://schemas.microsoft.com/office/powerpoint/2010/main" val="6862272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FBB6C0-EA69-6765-DBBB-98891E2A522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F7B3128-47E0-7426-B378-4FC9A5E70053}"/>
              </a:ext>
            </a:extLst>
          </p:cNvPr>
          <p:cNvSpPr>
            <a:spLocks noGrp="1"/>
          </p:cNvSpPr>
          <p:nvPr>
            <p:ph type="dt" sz="half" idx="10"/>
          </p:nvPr>
        </p:nvSpPr>
        <p:spPr/>
        <p:txBody>
          <a:bodyPr/>
          <a:lstStyle/>
          <a:p>
            <a:fld id="{3C6F483D-F907-DB40-B068-498CDBD0980F}" type="datetimeFigureOut">
              <a:rPr lang="en-US" smtClean="0"/>
              <a:t>6/28/23</a:t>
            </a:fld>
            <a:endParaRPr lang="en-US"/>
          </a:p>
        </p:txBody>
      </p:sp>
      <p:sp>
        <p:nvSpPr>
          <p:cNvPr id="4" name="Footer Placeholder 3">
            <a:extLst>
              <a:ext uri="{FF2B5EF4-FFF2-40B4-BE49-F238E27FC236}">
                <a16:creationId xmlns:a16="http://schemas.microsoft.com/office/drawing/2014/main" id="{44A0ABC7-D6CC-E7E5-CA61-935220FE19A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4401634-22B5-8E59-311B-E16BD296DDC8}"/>
              </a:ext>
            </a:extLst>
          </p:cNvPr>
          <p:cNvSpPr>
            <a:spLocks noGrp="1"/>
          </p:cNvSpPr>
          <p:nvPr>
            <p:ph type="sldNum" sz="quarter" idx="12"/>
          </p:nvPr>
        </p:nvSpPr>
        <p:spPr/>
        <p:txBody>
          <a:bodyPr/>
          <a:lstStyle/>
          <a:p>
            <a:fld id="{D5ED4E0A-FE7C-024B-91D7-1D21704F7D07}" type="slidenum">
              <a:rPr lang="en-US" smtClean="0"/>
              <a:t>‹#›</a:t>
            </a:fld>
            <a:endParaRPr lang="en-US"/>
          </a:p>
        </p:txBody>
      </p:sp>
    </p:spTree>
    <p:extLst>
      <p:ext uri="{BB962C8B-B14F-4D97-AF65-F5344CB8AC3E}">
        <p14:creationId xmlns:p14="http://schemas.microsoft.com/office/powerpoint/2010/main" val="8976305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FA00BAE-BA08-36EA-C2B6-095496A6EF3E}"/>
              </a:ext>
            </a:extLst>
          </p:cNvPr>
          <p:cNvSpPr>
            <a:spLocks noGrp="1"/>
          </p:cNvSpPr>
          <p:nvPr>
            <p:ph type="dt" sz="half" idx="10"/>
          </p:nvPr>
        </p:nvSpPr>
        <p:spPr/>
        <p:txBody>
          <a:bodyPr/>
          <a:lstStyle/>
          <a:p>
            <a:fld id="{3C6F483D-F907-DB40-B068-498CDBD0980F}" type="datetimeFigureOut">
              <a:rPr lang="en-US" smtClean="0"/>
              <a:t>6/28/23</a:t>
            </a:fld>
            <a:endParaRPr lang="en-US"/>
          </a:p>
        </p:txBody>
      </p:sp>
      <p:sp>
        <p:nvSpPr>
          <p:cNvPr id="3" name="Footer Placeholder 2">
            <a:extLst>
              <a:ext uri="{FF2B5EF4-FFF2-40B4-BE49-F238E27FC236}">
                <a16:creationId xmlns:a16="http://schemas.microsoft.com/office/drawing/2014/main" id="{A74277FB-F42A-54CB-4BCC-762163F5E8F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09D8BC4-A8A4-7A79-258A-4F8919350DC3}"/>
              </a:ext>
            </a:extLst>
          </p:cNvPr>
          <p:cNvSpPr>
            <a:spLocks noGrp="1"/>
          </p:cNvSpPr>
          <p:nvPr>
            <p:ph type="sldNum" sz="quarter" idx="12"/>
          </p:nvPr>
        </p:nvSpPr>
        <p:spPr/>
        <p:txBody>
          <a:bodyPr/>
          <a:lstStyle/>
          <a:p>
            <a:fld id="{D5ED4E0A-FE7C-024B-91D7-1D21704F7D07}" type="slidenum">
              <a:rPr lang="en-US" smtClean="0"/>
              <a:t>‹#›</a:t>
            </a:fld>
            <a:endParaRPr lang="en-US"/>
          </a:p>
        </p:txBody>
      </p:sp>
    </p:spTree>
    <p:extLst>
      <p:ext uri="{BB962C8B-B14F-4D97-AF65-F5344CB8AC3E}">
        <p14:creationId xmlns:p14="http://schemas.microsoft.com/office/powerpoint/2010/main" val="5768893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89F375-9942-B12C-A200-FE9FF0C8D4E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31247A2-E29B-29B2-3FC9-53B69AC828C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A2D2589-C823-728E-1F06-85F5F2F8860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A49EE5E-DC38-424A-66AA-4B9B9F9F2277}"/>
              </a:ext>
            </a:extLst>
          </p:cNvPr>
          <p:cNvSpPr>
            <a:spLocks noGrp="1"/>
          </p:cNvSpPr>
          <p:nvPr>
            <p:ph type="dt" sz="half" idx="10"/>
          </p:nvPr>
        </p:nvSpPr>
        <p:spPr/>
        <p:txBody>
          <a:bodyPr/>
          <a:lstStyle/>
          <a:p>
            <a:fld id="{3C6F483D-F907-DB40-B068-498CDBD0980F}" type="datetimeFigureOut">
              <a:rPr lang="en-US" smtClean="0"/>
              <a:t>6/28/23</a:t>
            </a:fld>
            <a:endParaRPr lang="en-US"/>
          </a:p>
        </p:txBody>
      </p:sp>
      <p:sp>
        <p:nvSpPr>
          <p:cNvPr id="6" name="Footer Placeholder 5">
            <a:extLst>
              <a:ext uri="{FF2B5EF4-FFF2-40B4-BE49-F238E27FC236}">
                <a16:creationId xmlns:a16="http://schemas.microsoft.com/office/drawing/2014/main" id="{7346BB9D-7BD6-225E-D9DD-98D3DF58FD4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884DC9E-29EB-2B1E-E89F-0F917AE840B3}"/>
              </a:ext>
            </a:extLst>
          </p:cNvPr>
          <p:cNvSpPr>
            <a:spLocks noGrp="1"/>
          </p:cNvSpPr>
          <p:nvPr>
            <p:ph type="sldNum" sz="quarter" idx="12"/>
          </p:nvPr>
        </p:nvSpPr>
        <p:spPr/>
        <p:txBody>
          <a:bodyPr/>
          <a:lstStyle/>
          <a:p>
            <a:fld id="{D5ED4E0A-FE7C-024B-91D7-1D21704F7D07}" type="slidenum">
              <a:rPr lang="en-US" smtClean="0"/>
              <a:t>‹#›</a:t>
            </a:fld>
            <a:endParaRPr lang="en-US"/>
          </a:p>
        </p:txBody>
      </p:sp>
    </p:spTree>
    <p:extLst>
      <p:ext uri="{BB962C8B-B14F-4D97-AF65-F5344CB8AC3E}">
        <p14:creationId xmlns:p14="http://schemas.microsoft.com/office/powerpoint/2010/main" val="22062820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AA1059-BB08-88E8-5F68-5CB044BB6A0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BF37205-BA93-8813-F9F1-E1071F96E5C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84ACED0-1284-FF4A-02D0-6BAAF53B7F0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FFEF300-6020-DA0C-5AD0-2097E326399F}"/>
              </a:ext>
            </a:extLst>
          </p:cNvPr>
          <p:cNvSpPr>
            <a:spLocks noGrp="1"/>
          </p:cNvSpPr>
          <p:nvPr>
            <p:ph type="dt" sz="half" idx="10"/>
          </p:nvPr>
        </p:nvSpPr>
        <p:spPr/>
        <p:txBody>
          <a:bodyPr/>
          <a:lstStyle/>
          <a:p>
            <a:fld id="{3C6F483D-F907-DB40-B068-498CDBD0980F}" type="datetimeFigureOut">
              <a:rPr lang="en-US" smtClean="0"/>
              <a:t>6/28/23</a:t>
            </a:fld>
            <a:endParaRPr lang="en-US"/>
          </a:p>
        </p:txBody>
      </p:sp>
      <p:sp>
        <p:nvSpPr>
          <p:cNvPr id="6" name="Footer Placeholder 5">
            <a:extLst>
              <a:ext uri="{FF2B5EF4-FFF2-40B4-BE49-F238E27FC236}">
                <a16:creationId xmlns:a16="http://schemas.microsoft.com/office/drawing/2014/main" id="{610603A5-E9DA-D836-272D-9DBC04CA74D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77AEDBF-8D24-5CD4-AA3C-2E29DA9E64A5}"/>
              </a:ext>
            </a:extLst>
          </p:cNvPr>
          <p:cNvSpPr>
            <a:spLocks noGrp="1"/>
          </p:cNvSpPr>
          <p:nvPr>
            <p:ph type="sldNum" sz="quarter" idx="12"/>
          </p:nvPr>
        </p:nvSpPr>
        <p:spPr/>
        <p:txBody>
          <a:bodyPr/>
          <a:lstStyle/>
          <a:p>
            <a:fld id="{D5ED4E0A-FE7C-024B-91D7-1D21704F7D07}" type="slidenum">
              <a:rPr lang="en-US" smtClean="0"/>
              <a:t>‹#›</a:t>
            </a:fld>
            <a:endParaRPr lang="en-US"/>
          </a:p>
        </p:txBody>
      </p:sp>
    </p:spTree>
    <p:extLst>
      <p:ext uri="{BB962C8B-B14F-4D97-AF65-F5344CB8AC3E}">
        <p14:creationId xmlns:p14="http://schemas.microsoft.com/office/powerpoint/2010/main" val="17883849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52EE27C-92EC-26D3-60F5-2ABA20A17FC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F0B5433-DAE2-0173-810F-356E0F1FFC9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25F9D3-4548-9EE6-AD69-66A3C10CAAA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6F483D-F907-DB40-B068-498CDBD0980F}" type="datetimeFigureOut">
              <a:rPr lang="en-US" smtClean="0"/>
              <a:t>6/28/23</a:t>
            </a:fld>
            <a:endParaRPr lang="en-US"/>
          </a:p>
        </p:txBody>
      </p:sp>
      <p:sp>
        <p:nvSpPr>
          <p:cNvPr id="5" name="Footer Placeholder 4">
            <a:extLst>
              <a:ext uri="{FF2B5EF4-FFF2-40B4-BE49-F238E27FC236}">
                <a16:creationId xmlns:a16="http://schemas.microsoft.com/office/drawing/2014/main" id="{E9A1190E-3D7C-FA53-1E3D-12A5685C5DD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51C3AAF-F93C-B9F1-9C6F-69EED331149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ED4E0A-FE7C-024B-91D7-1D21704F7D07}" type="slidenum">
              <a:rPr lang="en-US" smtClean="0"/>
              <a:t>‹#›</a:t>
            </a:fld>
            <a:endParaRPr lang="en-US"/>
          </a:p>
        </p:txBody>
      </p:sp>
    </p:spTree>
    <p:extLst>
      <p:ext uri="{BB962C8B-B14F-4D97-AF65-F5344CB8AC3E}">
        <p14:creationId xmlns:p14="http://schemas.microsoft.com/office/powerpoint/2010/main" val="15996121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descr="UMA Mental Health and Human Services (MHHS) Field Placement Locations for Summer Semester 2023Figure #1">
            <a:extLst>
              <a:ext uri="{FF2B5EF4-FFF2-40B4-BE49-F238E27FC236}">
                <a16:creationId xmlns:a16="http://schemas.microsoft.com/office/drawing/2014/main" id="{0203C176-95FD-7C7F-C82F-532B64E1149C}"/>
              </a:ext>
            </a:extLst>
          </p:cNvPr>
          <p:cNvSpPr>
            <a:spLocks noGrp="1"/>
          </p:cNvSpPr>
          <p:nvPr>
            <p:ph type="ctrTitle"/>
          </p:nvPr>
        </p:nvSpPr>
        <p:spPr>
          <a:xfrm>
            <a:off x="534837" y="317021"/>
            <a:ext cx="11128075" cy="2909258"/>
          </a:xfrm>
        </p:spPr>
        <p:txBody>
          <a:bodyPr>
            <a:noAutofit/>
          </a:bodyPr>
          <a:lstStyle/>
          <a:p>
            <a:r>
              <a:rPr lang="en-US" sz="4800" b="1" dirty="0"/>
              <a:t>UMA Mental Health and Human Services (MHHS) Field Placement Locations for Summer Semester 2023</a:t>
            </a:r>
            <a:br>
              <a:rPr lang="en-US" sz="4800" b="1" dirty="0"/>
            </a:br>
            <a:r>
              <a:rPr lang="en-US" sz="4800" b="1" dirty="0"/>
              <a:t>Figure #1</a:t>
            </a:r>
          </a:p>
        </p:txBody>
      </p:sp>
      <p:sp>
        <p:nvSpPr>
          <p:cNvPr id="3" name="Subtitle 2" descr="Description of Figure 1, on the next page. Pie chart using different colors to represent each of the field placement locations for the summer 2023 semester (May to August 2023). There were a total of 21 students in field placements. The field placement locations are summarized by the types of work the organization offer: Advocacy = 1 student, 5%; Community Health and Well-being = 4 students, 19%; Community Mental Health = 3 students, 14%; Community Support Services = 1 student, 5%; DHHS = 1 student, 5%; Psychiatric Hospital = 1 student, 5%; Education= 1 student, 5%; Police Dept. = 1 student, 5%; Substance Use Disorder Recovery = 2 students, 10%, Youth Services - Community and Residential = 5 students, 24% Veterans Services = 1, 5%.">
            <a:extLst>
              <a:ext uri="{FF2B5EF4-FFF2-40B4-BE49-F238E27FC236}">
                <a16:creationId xmlns:a16="http://schemas.microsoft.com/office/drawing/2014/main" id="{BFC10254-5C1C-A4DC-8081-6C59B9424E08}"/>
              </a:ext>
            </a:extLst>
          </p:cNvPr>
          <p:cNvSpPr>
            <a:spLocks noGrp="1"/>
          </p:cNvSpPr>
          <p:nvPr>
            <p:ph type="subTitle" idx="1"/>
          </p:nvPr>
        </p:nvSpPr>
        <p:spPr>
          <a:xfrm>
            <a:off x="531962" y="3441940"/>
            <a:ext cx="11128075" cy="3111979"/>
          </a:xfrm>
        </p:spPr>
        <p:txBody>
          <a:bodyPr>
            <a:normAutofit/>
          </a:bodyPr>
          <a:lstStyle/>
          <a:p>
            <a:pPr algn="l"/>
            <a:r>
              <a:rPr lang="en-US" dirty="0"/>
              <a:t>Description of Figure 1, on the next page. Pie chart using different colors to represent each of the field placement locations for the summer 2023 semester (May to August 2023). There were a total of 21 students in field placements. The field placement locations are summarized by the types of work the organization offer: Advocacy = 1 student, 5%; Community Health and Well-being = 4 students, 19%; Community Mental Health = 3 students, 14%; Community Support Services = 1 student, 5%; DHHS = 1 student, 5%; Psychiatric Hospital = 1 student, 5%; Education= 1 student, 5%; Police Dept. = 1 student, 5%; Substance Use Disorder Recovery = 2 students, 10%, Youth Services - Community and Residential = 5 students, 24% Veterans Services = 1, 5%.</a:t>
            </a:r>
          </a:p>
        </p:txBody>
      </p:sp>
    </p:spTree>
    <p:extLst>
      <p:ext uri="{BB962C8B-B14F-4D97-AF65-F5344CB8AC3E}">
        <p14:creationId xmlns:p14="http://schemas.microsoft.com/office/powerpoint/2010/main" val="40121986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descr="Figure 1 - MHHS Field Placement Locations - Summer 2023 (n = 21). Pie chart with different colors and pie piece sizes for each of the different types of field placement locations. Figure description can be found on Page 1. ">
            <a:extLst>
              <a:ext uri="{FF2B5EF4-FFF2-40B4-BE49-F238E27FC236}">
                <a16:creationId xmlns:a16="http://schemas.microsoft.com/office/drawing/2014/main" id="{963F6380-D27E-FE99-EB35-4CFE0570BDC7}"/>
              </a:ext>
            </a:extLst>
          </p:cNvPr>
          <p:cNvGraphicFramePr>
            <a:graphicFrameLocks/>
          </p:cNvGraphicFramePr>
          <p:nvPr>
            <p:extLst>
              <p:ext uri="{D42A27DB-BD31-4B8C-83A1-F6EECF244321}">
                <p14:modId xmlns:p14="http://schemas.microsoft.com/office/powerpoint/2010/main" val="3285327560"/>
              </p:ext>
            </p:extLst>
          </p:nvPr>
        </p:nvGraphicFramePr>
        <p:xfrm>
          <a:off x="0" y="745020"/>
          <a:ext cx="12192000" cy="6112979"/>
        </p:xfrm>
        <a:graphic>
          <a:graphicData uri="http://schemas.openxmlformats.org/drawingml/2006/chart">
            <c:chart xmlns:c="http://schemas.openxmlformats.org/drawingml/2006/chart" xmlns:r="http://schemas.openxmlformats.org/officeDocument/2006/relationships" r:id="rId3"/>
          </a:graphicData>
        </a:graphic>
      </p:graphicFrame>
      <p:sp>
        <p:nvSpPr>
          <p:cNvPr id="2" name="TextBox 1" descr="Community Health &amp; Wellbeing = 4 students&#13;&#10;">
            <a:extLst>
              <a:ext uri="{FF2B5EF4-FFF2-40B4-BE49-F238E27FC236}">
                <a16:creationId xmlns:a16="http://schemas.microsoft.com/office/drawing/2014/main" id="{DCA4F0FC-EC2C-FCEE-74BD-9830C0692B24}"/>
              </a:ext>
            </a:extLst>
          </p:cNvPr>
          <p:cNvSpPr txBox="1"/>
          <p:nvPr/>
        </p:nvSpPr>
        <p:spPr>
          <a:xfrm>
            <a:off x="8106454" y="1458914"/>
            <a:ext cx="2004075" cy="646331"/>
          </a:xfrm>
          <a:prstGeom prst="rect">
            <a:avLst/>
          </a:prstGeom>
          <a:noFill/>
          <a:ln>
            <a:solidFill>
              <a:schemeClr val="accent1"/>
            </a:solidFill>
          </a:ln>
        </p:spPr>
        <p:txBody>
          <a:bodyPr wrap="none" rtlCol="0">
            <a:spAutoFit/>
          </a:bodyPr>
          <a:lstStyle/>
          <a:p>
            <a:pPr algn="ctr"/>
            <a:r>
              <a:rPr lang="en-US" dirty="0"/>
              <a:t>Community Health </a:t>
            </a:r>
          </a:p>
          <a:p>
            <a:pPr algn="ctr"/>
            <a:r>
              <a:rPr lang="en-US" dirty="0"/>
              <a:t>&amp; Wellbeing (4)</a:t>
            </a:r>
          </a:p>
        </p:txBody>
      </p:sp>
      <p:cxnSp>
        <p:nvCxnSpPr>
          <p:cNvPr id="5" name="Straight Connector 4">
            <a:extLst>
              <a:ext uri="{FF2B5EF4-FFF2-40B4-BE49-F238E27FC236}">
                <a16:creationId xmlns:a16="http://schemas.microsoft.com/office/drawing/2014/main" id="{2518FB15-09D1-920F-44E9-8F8576B45D64}"/>
              </a:ext>
            </a:extLst>
          </p:cNvPr>
          <p:cNvCxnSpPr>
            <a:stCxn id="2" idx="1"/>
          </p:cNvCxnSpPr>
          <p:nvPr/>
        </p:nvCxnSpPr>
        <p:spPr>
          <a:xfrm flipH="1">
            <a:off x="7750629" y="1782080"/>
            <a:ext cx="355825" cy="32206"/>
          </a:xfrm>
          <a:prstGeom prst="line">
            <a:avLst/>
          </a:prstGeom>
        </p:spPr>
        <p:style>
          <a:lnRef idx="1">
            <a:schemeClr val="accent1"/>
          </a:lnRef>
          <a:fillRef idx="0">
            <a:schemeClr val="accent1"/>
          </a:fillRef>
          <a:effectRef idx="0">
            <a:schemeClr val="accent1"/>
          </a:effectRef>
          <a:fontRef idx="minor">
            <a:schemeClr val="tx1"/>
          </a:fontRef>
        </p:style>
      </p:cxnSp>
      <p:sp>
        <p:nvSpPr>
          <p:cNvPr id="3" name="Title 2">
            <a:extLst>
              <a:ext uri="{FF2B5EF4-FFF2-40B4-BE49-F238E27FC236}">
                <a16:creationId xmlns:a16="http://schemas.microsoft.com/office/drawing/2014/main" id="{0F8B7065-FBF6-B49D-9794-B81AEAD90EF3}"/>
              </a:ext>
            </a:extLst>
          </p:cNvPr>
          <p:cNvSpPr>
            <a:spLocks noGrp="1"/>
          </p:cNvSpPr>
          <p:nvPr>
            <p:ph type="title"/>
          </p:nvPr>
        </p:nvSpPr>
        <p:spPr>
          <a:xfrm>
            <a:off x="838200" y="227514"/>
            <a:ext cx="10515600" cy="646331"/>
          </a:xfrm>
        </p:spPr>
        <p:txBody>
          <a:bodyPr>
            <a:normAutofit fontScale="90000"/>
          </a:bodyPr>
          <a:lstStyle/>
          <a:p>
            <a:pPr algn="ctr"/>
            <a:r>
              <a:rPr lang="en-US" sz="3200" b="1" dirty="0"/>
              <a:t>Figure 1 – MHHS Field Placement Locations – Summer 2023 ( = 21)</a:t>
            </a:r>
          </a:p>
        </p:txBody>
      </p:sp>
    </p:spTree>
    <p:extLst>
      <p:ext uri="{BB962C8B-B14F-4D97-AF65-F5344CB8AC3E}">
        <p14:creationId xmlns:p14="http://schemas.microsoft.com/office/powerpoint/2010/main" val="32742994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569</TotalTime>
  <Words>254</Words>
  <Application>Microsoft Macintosh PowerPoint</Application>
  <PresentationFormat>Widescreen</PresentationFormat>
  <Paragraphs>22</Paragraphs>
  <Slides>2</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UMA Mental Health and Human Services (MHHS) Field Placement Locations for Summer Semester 2023 Figure #1</vt:lpstr>
      <vt:lpstr>Figure 1 – MHHS Field Placement Locations – Summer 2023 ( = 21)</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Wendy St. Pierre</dc:creator>
  <cp:lastModifiedBy>Wendy St. Pierre</cp:lastModifiedBy>
  <cp:revision>8</cp:revision>
  <dcterms:created xsi:type="dcterms:W3CDTF">2023-06-20T14:34:36Z</dcterms:created>
  <dcterms:modified xsi:type="dcterms:W3CDTF">2023-06-28T18:15:48Z</dcterms:modified>
</cp:coreProperties>
</file>